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256" r:id="rId2"/>
    <p:sldId id="280" r:id="rId3"/>
    <p:sldId id="257" r:id="rId4"/>
    <p:sldId id="272" r:id="rId5"/>
    <p:sldId id="267" r:id="rId6"/>
    <p:sldId id="284" r:id="rId7"/>
    <p:sldId id="277" r:id="rId8"/>
    <p:sldId id="281" r:id="rId9"/>
    <p:sldId id="278" r:id="rId10"/>
    <p:sldId id="282" r:id="rId11"/>
    <p:sldId id="279" r:id="rId12"/>
    <p:sldId id="283" r:id="rId13"/>
    <p:sldId id="285" r:id="rId14"/>
    <p:sldId id="286" r:id="rId15"/>
    <p:sldId id="288" r:id="rId16"/>
    <p:sldId id="289" r:id="rId17"/>
    <p:sldId id="290" r:id="rId18"/>
    <p:sldId id="291" r:id="rId19"/>
    <p:sldId id="351" r:id="rId20"/>
    <p:sldId id="294" r:id="rId21"/>
    <p:sldId id="295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39" r:id="rId67"/>
    <p:sldId id="330" r:id="rId68"/>
    <p:sldId id="331" r:id="rId69"/>
    <p:sldId id="332" r:id="rId70"/>
    <p:sldId id="333" r:id="rId71"/>
    <p:sldId id="334" r:id="rId72"/>
    <p:sldId id="335" r:id="rId73"/>
    <p:sldId id="337" r:id="rId74"/>
    <p:sldId id="338" r:id="rId75"/>
    <p:sldId id="271" r:id="rId76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8196D-EC23-4304-B88F-E2F788C81BB8}" v="256" dt="2018-06-06T04:23:09.722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99" autoAdjust="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18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ie Montm" userId="c4db4f2fd6ecdf7f" providerId="LiveId" clId="{8C6EDF38-6119-49AE-A588-950CFA64954C}"/>
    <pc:docChg chg="undo custSel addSld delSld modSld">
      <pc:chgData name="Angie Montm" userId="c4db4f2fd6ecdf7f" providerId="LiveId" clId="{8C6EDF38-6119-49AE-A588-950CFA64954C}" dt="2018-06-06T04:23:09.722" v="253" actId="14100"/>
      <pc:docMkLst>
        <pc:docMk/>
      </pc:docMkLst>
      <pc:sldChg chg="addSp delSp modSp">
        <pc:chgData name="Angie Montm" userId="c4db4f2fd6ecdf7f" providerId="LiveId" clId="{8C6EDF38-6119-49AE-A588-950CFA64954C}" dt="2018-06-06T03:31:28.650" v="43" actId="1076"/>
        <pc:sldMkLst>
          <pc:docMk/>
          <pc:sldMk cId="3322453668" sldId="286"/>
        </pc:sldMkLst>
        <pc:spChg chg="mod">
          <ac:chgData name="Angie Montm" userId="c4db4f2fd6ecdf7f" providerId="LiveId" clId="{8C6EDF38-6119-49AE-A588-950CFA64954C}" dt="2018-06-06T03:30:08.536" v="40" actId="20577"/>
          <ac:spMkLst>
            <pc:docMk/>
            <pc:sldMk cId="3322453668" sldId="286"/>
            <ac:spMk id="3" creationId="{660A00CF-21C2-417A-8B9B-F1DCDBEDBBCE}"/>
          </ac:spMkLst>
        </pc:spChg>
        <pc:picChg chg="add del mod modCrop">
          <ac:chgData name="Angie Montm" userId="c4db4f2fd6ecdf7f" providerId="LiveId" clId="{8C6EDF38-6119-49AE-A588-950CFA64954C}" dt="2018-06-06T03:31:26.174" v="41" actId="478"/>
          <ac:picMkLst>
            <pc:docMk/>
            <pc:sldMk cId="3322453668" sldId="286"/>
            <ac:picMk id="2" creationId="{114CEB49-D5B9-402E-8EA8-CD175173D692}"/>
          </ac:picMkLst>
        </pc:picChg>
        <pc:picChg chg="del">
          <ac:chgData name="Angie Montm" userId="c4db4f2fd6ecdf7f" providerId="LiveId" clId="{8C6EDF38-6119-49AE-A588-950CFA64954C}" dt="2018-06-06T02:54:42.261" v="4" actId="478"/>
          <ac:picMkLst>
            <pc:docMk/>
            <pc:sldMk cId="3322453668" sldId="286"/>
            <ac:picMk id="4" creationId="{721622CF-4E1C-4532-9F8D-237B5839D281}"/>
          </ac:picMkLst>
        </pc:picChg>
        <pc:picChg chg="add mod">
          <ac:chgData name="Angie Montm" userId="c4db4f2fd6ecdf7f" providerId="LiveId" clId="{8C6EDF38-6119-49AE-A588-950CFA64954C}" dt="2018-06-06T03:31:28.650" v="43" actId="1076"/>
          <ac:picMkLst>
            <pc:docMk/>
            <pc:sldMk cId="3322453668" sldId="286"/>
            <ac:picMk id="5" creationId="{55D2B31E-83A0-4958-A7F7-AF4575FCA243}"/>
          </ac:picMkLst>
        </pc:picChg>
      </pc:sldChg>
      <pc:sldChg chg="addSp delSp modSp del">
        <pc:chgData name="Angie Montm" userId="c4db4f2fd6ecdf7f" providerId="LiveId" clId="{8C6EDF38-6119-49AE-A588-950CFA64954C}" dt="2018-06-06T03:31:33.123" v="44" actId="2696"/>
        <pc:sldMkLst>
          <pc:docMk/>
          <pc:sldMk cId="1844914116" sldId="287"/>
        </pc:sldMkLst>
        <pc:picChg chg="add del">
          <ac:chgData name="Angie Montm" userId="c4db4f2fd6ecdf7f" providerId="LiveId" clId="{8C6EDF38-6119-49AE-A588-950CFA64954C}" dt="2018-06-06T03:04:15.665" v="23" actId="478"/>
          <ac:picMkLst>
            <pc:docMk/>
            <pc:sldMk cId="1844914116" sldId="287"/>
            <ac:picMk id="2" creationId="{3CA8A9E8-69A0-4DFF-81A0-1DB717F56812}"/>
          </ac:picMkLst>
        </pc:picChg>
        <pc:picChg chg="add del">
          <ac:chgData name="Angie Montm" userId="c4db4f2fd6ecdf7f" providerId="LiveId" clId="{8C6EDF38-6119-49AE-A588-950CFA64954C}" dt="2018-06-06T03:00:45.729" v="16" actId="478"/>
          <ac:picMkLst>
            <pc:docMk/>
            <pc:sldMk cId="1844914116" sldId="287"/>
            <ac:picMk id="4" creationId="{D636F543-E0FA-4D44-A8F5-2BFA534CD57A}"/>
          </ac:picMkLst>
        </pc:picChg>
        <pc:picChg chg="del">
          <ac:chgData name="Angie Montm" userId="c4db4f2fd6ecdf7f" providerId="LiveId" clId="{8C6EDF38-6119-49AE-A588-950CFA64954C}" dt="2018-06-06T03:00:43.422" v="14" actId="478"/>
          <ac:picMkLst>
            <pc:docMk/>
            <pc:sldMk cId="1844914116" sldId="287"/>
            <ac:picMk id="5" creationId="{554ABCA9-32CC-45BB-9FED-8A12A93A40E3}"/>
          </ac:picMkLst>
        </pc:picChg>
        <pc:picChg chg="add mod">
          <ac:chgData name="Angie Montm" userId="c4db4f2fd6ecdf7f" providerId="LiveId" clId="{8C6EDF38-6119-49AE-A588-950CFA64954C}" dt="2018-06-06T03:00:58.018" v="20" actId="1076"/>
          <ac:picMkLst>
            <pc:docMk/>
            <pc:sldMk cId="1844914116" sldId="287"/>
            <ac:picMk id="6" creationId="{06E09A57-ABC1-4086-980F-489B079B7ECD}"/>
          </ac:picMkLst>
        </pc:picChg>
        <pc:picChg chg="add del mod">
          <ac:chgData name="Angie Montm" userId="c4db4f2fd6ecdf7f" providerId="LiveId" clId="{8C6EDF38-6119-49AE-A588-950CFA64954C}" dt="2018-06-06T03:05:27.689" v="28" actId="478"/>
          <ac:picMkLst>
            <pc:docMk/>
            <pc:sldMk cId="1844914116" sldId="287"/>
            <ac:picMk id="7" creationId="{5A2645A8-D74D-4DB5-B733-D64D486D5B89}"/>
          </ac:picMkLst>
        </pc:picChg>
        <pc:picChg chg="add mod">
          <ac:chgData name="Angie Montm" userId="c4db4f2fd6ecdf7f" providerId="LiveId" clId="{8C6EDF38-6119-49AE-A588-950CFA64954C}" dt="2018-06-06T03:05:31.306" v="30" actId="1076"/>
          <ac:picMkLst>
            <pc:docMk/>
            <pc:sldMk cId="1844914116" sldId="287"/>
            <ac:picMk id="8" creationId="{55F0F8BE-7299-4BCC-9B7A-C65E6845BB04}"/>
          </ac:picMkLst>
        </pc:picChg>
      </pc:sldChg>
      <pc:sldChg chg="addSp delSp modSp">
        <pc:chgData name="Angie Montm" userId="c4db4f2fd6ecdf7f" providerId="LiveId" clId="{8C6EDF38-6119-49AE-A588-950CFA64954C}" dt="2018-06-06T03:36:17.330" v="59" actId="1076"/>
        <pc:sldMkLst>
          <pc:docMk/>
          <pc:sldMk cId="4144281989" sldId="288"/>
        </pc:sldMkLst>
        <pc:picChg chg="add del mod modCrop">
          <ac:chgData name="Angie Montm" userId="c4db4f2fd6ecdf7f" providerId="LiveId" clId="{8C6EDF38-6119-49AE-A588-950CFA64954C}" dt="2018-06-06T03:32:10.243" v="54" actId="478"/>
          <ac:picMkLst>
            <pc:docMk/>
            <pc:sldMk cId="4144281989" sldId="288"/>
            <ac:picMk id="2" creationId="{964F8C6A-AB76-4AFB-A7D4-3240187D1850}"/>
          </ac:picMkLst>
        </pc:picChg>
        <pc:picChg chg="del">
          <ac:chgData name="Angie Montm" userId="c4db4f2fd6ecdf7f" providerId="LiveId" clId="{8C6EDF38-6119-49AE-A588-950CFA64954C}" dt="2018-06-06T03:12:10.529" v="31" actId="478"/>
          <ac:picMkLst>
            <pc:docMk/>
            <pc:sldMk cId="4144281989" sldId="288"/>
            <ac:picMk id="4" creationId="{D394E70A-9FD1-45DE-861B-434AFC1CF0C7}"/>
          </ac:picMkLst>
        </pc:picChg>
        <pc:picChg chg="del">
          <ac:chgData name="Angie Montm" userId="c4db4f2fd6ecdf7f" providerId="LiveId" clId="{8C6EDF38-6119-49AE-A588-950CFA64954C}" dt="2018-06-06T03:04:23.665" v="26" actId="478"/>
          <ac:picMkLst>
            <pc:docMk/>
            <pc:sldMk cId="4144281989" sldId="288"/>
            <ac:picMk id="5" creationId="{554ABCA9-32CC-45BB-9FED-8A12A93A40E3}"/>
          </ac:picMkLst>
        </pc:picChg>
        <pc:picChg chg="add del">
          <ac:chgData name="Angie Montm" userId="c4db4f2fd6ecdf7f" providerId="LiveId" clId="{8C6EDF38-6119-49AE-A588-950CFA64954C}" dt="2018-06-06T03:31:47.225" v="45" actId="478"/>
          <ac:picMkLst>
            <pc:docMk/>
            <pc:sldMk cId="4144281989" sldId="288"/>
            <ac:picMk id="6" creationId="{ABF9FF3B-21D2-4E97-B395-4CB4CF20EB13}"/>
          </ac:picMkLst>
        </pc:picChg>
        <pc:picChg chg="add mod modCrop">
          <ac:chgData name="Angie Montm" userId="c4db4f2fd6ecdf7f" providerId="LiveId" clId="{8C6EDF38-6119-49AE-A588-950CFA64954C}" dt="2018-06-06T03:32:08.169" v="53" actId="1076"/>
          <ac:picMkLst>
            <pc:docMk/>
            <pc:sldMk cId="4144281989" sldId="288"/>
            <ac:picMk id="7" creationId="{68A8D34E-FA6F-46D0-9419-1E0624B5A5CD}"/>
          </ac:picMkLst>
        </pc:picChg>
        <pc:picChg chg="add mod">
          <ac:chgData name="Angie Montm" userId="c4db4f2fd6ecdf7f" providerId="LiveId" clId="{8C6EDF38-6119-49AE-A588-950CFA64954C}" dt="2018-06-06T03:36:17.330" v="59" actId="1076"/>
          <ac:picMkLst>
            <pc:docMk/>
            <pc:sldMk cId="4144281989" sldId="288"/>
            <ac:picMk id="8" creationId="{FBBD45ED-F623-45C3-9FF0-F25DB55C9469}"/>
          </ac:picMkLst>
        </pc:picChg>
      </pc:sldChg>
      <pc:sldChg chg="addSp delSp modSp">
        <pc:chgData name="Angie Montm" userId="c4db4f2fd6ecdf7f" providerId="LiveId" clId="{8C6EDF38-6119-49AE-A588-950CFA64954C}" dt="2018-06-06T03:40:46.042" v="61" actId="1076"/>
        <pc:sldMkLst>
          <pc:docMk/>
          <pc:sldMk cId="2983814152" sldId="289"/>
        </pc:sldMkLst>
        <pc:picChg chg="del">
          <ac:chgData name="Angie Montm" userId="c4db4f2fd6ecdf7f" providerId="LiveId" clId="{8C6EDF38-6119-49AE-A588-950CFA64954C}" dt="2018-06-06T03:32:14.605" v="56" actId="478"/>
          <ac:picMkLst>
            <pc:docMk/>
            <pc:sldMk cId="2983814152" sldId="289"/>
            <ac:picMk id="2" creationId="{5862A94D-E75E-4D34-B874-DA9AB99D4DF0}"/>
          </ac:picMkLst>
        </pc:picChg>
        <pc:picChg chg="add mod">
          <ac:chgData name="Angie Montm" userId="c4db4f2fd6ecdf7f" providerId="LiveId" clId="{8C6EDF38-6119-49AE-A588-950CFA64954C}" dt="2018-06-06T03:40:46.042" v="61" actId="1076"/>
          <ac:picMkLst>
            <pc:docMk/>
            <pc:sldMk cId="2983814152" sldId="289"/>
            <ac:picMk id="4" creationId="{B47A52ED-37AB-4E37-83BD-258A67D6EDA6}"/>
          </ac:picMkLst>
        </pc:picChg>
        <pc:picChg chg="del">
          <ac:chgData name="Angie Montm" userId="c4db4f2fd6ecdf7f" providerId="LiveId" clId="{8C6EDF38-6119-49AE-A588-950CFA64954C}" dt="2018-06-06T03:12:34.935" v="37" actId="478"/>
          <ac:picMkLst>
            <pc:docMk/>
            <pc:sldMk cId="2983814152" sldId="289"/>
            <ac:picMk id="5" creationId="{554ABCA9-32CC-45BB-9FED-8A12A93A40E3}"/>
          </ac:picMkLst>
        </pc:picChg>
        <pc:picChg chg="add del">
          <ac:chgData name="Angie Montm" userId="c4db4f2fd6ecdf7f" providerId="LiveId" clId="{8C6EDF38-6119-49AE-A588-950CFA64954C}" dt="2018-06-06T03:32:13.715" v="55" actId="478"/>
          <ac:picMkLst>
            <pc:docMk/>
            <pc:sldMk cId="2983814152" sldId="289"/>
            <ac:picMk id="6" creationId="{E10B111E-D482-4478-B0E6-FAE2464F6892}"/>
          </ac:picMkLst>
        </pc:picChg>
        <pc:picChg chg="add">
          <ac:chgData name="Angie Montm" userId="c4db4f2fd6ecdf7f" providerId="LiveId" clId="{8C6EDF38-6119-49AE-A588-950CFA64954C}" dt="2018-06-06T03:32:18.520" v="57" actId="1076"/>
          <ac:picMkLst>
            <pc:docMk/>
            <pc:sldMk cId="2983814152" sldId="289"/>
            <ac:picMk id="7" creationId="{9BFA4FDF-A98F-42DF-A08B-8E4DD9208F23}"/>
          </ac:picMkLst>
        </pc:picChg>
      </pc:sldChg>
      <pc:sldChg chg="addSp delSp modSp">
        <pc:chgData name="Angie Montm" userId="c4db4f2fd6ecdf7f" providerId="LiveId" clId="{8C6EDF38-6119-49AE-A588-950CFA64954C}" dt="2018-06-06T04:14:10.295" v="210" actId="478"/>
        <pc:sldMkLst>
          <pc:docMk/>
          <pc:sldMk cId="190252642" sldId="290"/>
        </pc:sldMkLst>
        <pc:spChg chg="mod">
          <ac:chgData name="Angie Montm" userId="c4db4f2fd6ecdf7f" providerId="LiveId" clId="{8C6EDF38-6119-49AE-A588-950CFA64954C}" dt="2018-06-06T04:14:05.529" v="207" actId="1076"/>
          <ac:spMkLst>
            <pc:docMk/>
            <pc:sldMk cId="190252642" sldId="290"/>
            <ac:spMk id="3" creationId="{660A00CF-21C2-417A-8B9B-F1DCDBEDBBCE}"/>
          </ac:spMkLst>
        </pc:spChg>
        <pc:picChg chg="add mod">
          <ac:chgData name="Angie Montm" userId="c4db4f2fd6ecdf7f" providerId="LiveId" clId="{8C6EDF38-6119-49AE-A588-950CFA64954C}" dt="2018-06-06T03:42:39.770" v="66" actId="1076"/>
          <ac:picMkLst>
            <pc:docMk/>
            <pc:sldMk cId="190252642" sldId="290"/>
            <ac:picMk id="2" creationId="{65761EEB-0A46-4062-AE54-1B460B4E2854}"/>
          </ac:picMkLst>
        </pc:picChg>
        <pc:picChg chg="add del mod">
          <ac:chgData name="Angie Montm" userId="c4db4f2fd6ecdf7f" providerId="LiveId" clId="{8C6EDF38-6119-49AE-A588-950CFA64954C}" dt="2018-06-06T04:14:10.295" v="210" actId="478"/>
          <ac:picMkLst>
            <pc:docMk/>
            <pc:sldMk cId="190252642" sldId="290"/>
            <ac:picMk id="4" creationId="{BCD9F025-AF7A-4AA3-91BA-7184ED7CF8CF}"/>
          </ac:picMkLst>
        </pc:picChg>
        <pc:picChg chg="del">
          <ac:chgData name="Angie Montm" userId="c4db4f2fd6ecdf7f" providerId="LiveId" clId="{8C6EDF38-6119-49AE-A588-950CFA64954C}" dt="2018-06-06T03:40:58.998" v="62" actId="478"/>
          <ac:picMkLst>
            <pc:docMk/>
            <pc:sldMk cId="190252642" sldId="290"/>
            <ac:picMk id="5" creationId="{554ABCA9-32CC-45BB-9FED-8A12A93A40E3}"/>
          </ac:picMkLst>
        </pc:picChg>
        <pc:picChg chg="add del mod">
          <ac:chgData name="Angie Montm" userId="c4db4f2fd6ecdf7f" providerId="LiveId" clId="{8C6EDF38-6119-49AE-A588-950CFA64954C}" dt="2018-06-06T04:14:04.538" v="205" actId="478"/>
          <ac:picMkLst>
            <pc:docMk/>
            <pc:sldMk cId="190252642" sldId="290"/>
            <ac:picMk id="7" creationId="{2EAC214A-C268-4137-8350-4736F87D0CF7}"/>
          </ac:picMkLst>
        </pc:picChg>
        <pc:picChg chg="del">
          <ac:chgData name="Angie Montm" userId="c4db4f2fd6ecdf7f" providerId="LiveId" clId="{8C6EDF38-6119-49AE-A588-950CFA64954C}" dt="2018-06-06T03:43:52.883" v="69" actId="478"/>
          <ac:picMkLst>
            <pc:docMk/>
            <pc:sldMk cId="190252642" sldId="290"/>
            <ac:picMk id="8" creationId="{65F88737-C68D-4F8E-9B24-F141F099E0F6}"/>
          </ac:picMkLst>
        </pc:picChg>
        <pc:picChg chg="del">
          <ac:chgData name="Angie Montm" userId="c4db4f2fd6ecdf7f" providerId="LiveId" clId="{8C6EDF38-6119-49AE-A588-950CFA64954C}" dt="2018-06-06T03:44:25.557" v="77" actId="478"/>
          <ac:picMkLst>
            <pc:docMk/>
            <pc:sldMk cId="190252642" sldId="290"/>
            <ac:picMk id="9" creationId="{FA84F2BF-343B-4D39-85B8-7310CF738AC6}"/>
          </ac:picMkLst>
        </pc:picChg>
        <pc:picChg chg="del">
          <ac:chgData name="Angie Montm" userId="c4db4f2fd6ecdf7f" providerId="LiveId" clId="{8C6EDF38-6119-49AE-A588-950CFA64954C}" dt="2018-06-06T03:44:24.847" v="76" actId="478"/>
          <ac:picMkLst>
            <pc:docMk/>
            <pc:sldMk cId="190252642" sldId="290"/>
            <ac:picMk id="10" creationId="{5315A582-E55C-4F60-AF68-0DDD69197828}"/>
          </ac:picMkLst>
        </pc:picChg>
        <pc:picChg chg="del">
          <ac:chgData name="Angie Montm" userId="c4db4f2fd6ecdf7f" providerId="LiveId" clId="{8C6EDF38-6119-49AE-A588-950CFA64954C}" dt="2018-06-06T03:42:35.198" v="64" actId="478"/>
          <ac:picMkLst>
            <pc:docMk/>
            <pc:sldMk cId="190252642" sldId="290"/>
            <ac:picMk id="11" creationId="{E9D25098-B56A-4F7C-AFAF-5303C5C44484}"/>
          </ac:picMkLst>
        </pc:picChg>
        <pc:picChg chg="add">
          <ac:chgData name="Angie Montm" userId="c4db4f2fd6ecdf7f" providerId="LiveId" clId="{8C6EDF38-6119-49AE-A588-950CFA64954C}" dt="2018-06-06T03:40:59.313" v="63" actId="478"/>
          <ac:picMkLst>
            <pc:docMk/>
            <pc:sldMk cId="190252642" sldId="290"/>
            <ac:picMk id="12" creationId="{5CB46EB2-A8F8-4CCA-9454-4DE339C681EC}"/>
          </ac:picMkLst>
        </pc:picChg>
        <pc:picChg chg="add del">
          <ac:chgData name="Angie Montm" userId="c4db4f2fd6ecdf7f" providerId="LiveId" clId="{8C6EDF38-6119-49AE-A588-950CFA64954C}" dt="2018-06-06T03:43:51.537" v="68" actId="478"/>
          <ac:picMkLst>
            <pc:docMk/>
            <pc:sldMk cId="190252642" sldId="290"/>
            <ac:picMk id="13" creationId="{C4035F72-5ADE-41C4-B93B-8CBF88A5B706}"/>
          </ac:picMkLst>
        </pc:picChg>
        <pc:picChg chg="add del">
          <ac:chgData name="Angie Montm" userId="c4db4f2fd6ecdf7f" providerId="LiveId" clId="{8C6EDF38-6119-49AE-A588-950CFA64954C}" dt="2018-06-06T03:46:19.808" v="81" actId="478"/>
          <ac:picMkLst>
            <pc:docMk/>
            <pc:sldMk cId="190252642" sldId="290"/>
            <ac:picMk id="14" creationId="{9EE32246-944A-432F-BE3C-AFFCAF25F3B1}"/>
          </ac:picMkLst>
        </pc:picChg>
        <pc:picChg chg="add mod">
          <ac:chgData name="Angie Montm" userId="c4db4f2fd6ecdf7f" providerId="LiveId" clId="{8C6EDF38-6119-49AE-A588-950CFA64954C}" dt="2018-06-06T03:46:32.818" v="83" actId="1076"/>
          <ac:picMkLst>
            <pc:docMk/>
            <pc:sldMk cId="190252642" sldId="290"/>
            <ac:picMk id="15" creationId="{A200F004-2A20-476C-AB00-B7D3F65741C8}"/>
          </ac:picMkLst>
        </pc:picChg>
        <pc:picChg chg="add del mod">
          <ac:chgData name="Angie Montm" userId="c4db4f2fd6ecdf7f" providerId="LiveId" clId="{8C6EDF38-6119-49AE-A588-950CFA64954C}" dt="2018-06-06T04:14:09.888" v="209" actId="478"/>
          <ac:picMkLst>
            <pc:docMk/>
            <pc:sldMk cId="190252642" sldId="290"/>
            <ac:picMk id="16" creationId="{C2501ED8-C34B-4788-9D40-1DC9988EDA15}"/>
          </ac:picMkLst>
        </pc:picChg>
      </pc:sldChg>
      <pc:sldChg chg="addSp delSp modSp">
        <pc:chgData name="Angie Montm" userId="c4db4f2fd6ecdf7f" providerId="LiveId" clId="{8C6EDF38-6119-49AE-A588-950CFA64954C}" dt="2018-06-06T03:50:09.514" v="92" actId="1076"/>
        <pc:sldMkLst>
          <pc:docMk/>
          <pc:sldMk cId="932374008" sldId="291"/>
        </pc:sldMkLst>
        <pc:picChg chg="del">
          <ac:chgData name="Angie Montm" userId="c4db4f2fd6ecdf7f" providerId="LiveId" clId="{8C6EDF38-6119-49AE-A588-950CFA64954C}" dt="2018-06-06T03:46:55.512" v="85" actId="478"/>
          <ac:picMkLst>
            <pc:docMk/>
            <pc:sldMk cId="932374008" sldId="291"/>
            <ac:picMk id="3" creationId="{8667E8F6-41F8-4BFF-8290-3277331E021E}"/>
          </ac:picMkLst>
        </pc:picChg>
        <pc:picChg chg="add del mod">
          <ac:chgData name="Angie Montm" userId="c4db4f2fd6ecdf7f" providerId="LiveId" clId="{8C6EDF38-6119-49AE-A588-950CFA64954C}" dt="2018-06-06T03:50:04.570" v="89" actId="478"/>
          <ac:picMkLst>
            <pc:docMk/>
            <pc:sldMk cId="932374008" sldId="291"/>
            <ac:picMk id="4" creationId="{A786143E-F114-4450-BA56-D31A703CB5C3}"/>
          </ac:picMkLst>
        </pc:picChg>
        <pc:picChg chg="add">
          <ac:chgData name="Angie Montm" userId="c4db4f2fd6ecdf7f" providerId="LiveId" clId="{8C6EDF38-6119-49AE-A588-950CFA64954C}" dt="2018-06-06T03:46:49.250" v="84" actId="1076"/>
          <ac:picMkLst>
            <pc:docMk/>
            <pc:sldMk cId="932374008" sldId="291"/>
            <ac:picMk id="7" creationId="{B4B0348C-EFB6-4F56-BB49-FCA8D37AE1F3}"/>
          </ac:picMkLst>
        </pc:picChg>
        <pc:picChg chg="add mod">
          <ac:chgData name="Angie Montm" userId="c4db4f2fd6ecdf7f" providerId="LiveId" clId="{8C6EDF38-6119-49AE-A588-950CFA64954C}" dt="2018-06-06T03:50:09.514" v="92" actId="1076"/>
          <ac:picMkLst>
            <pc:docMk/>
            <pc:sldMk cId="932374008" sldId="291"/>
            <ac:picMk id="8" creationId="{1B22FEAD-D5E4-4740-8C60-F96D5BDCAB84}"/>
          </ac:picMkLst>
        </pc:picChg>
      </pc:sldChg>
      <pc:sldChg chg="addSp delSp del">
        <pc:chgData name="Angie Montm" userId="c4db4f2fd6ecdf7f" providerId="LiveId" clId="{8C6EDF38-6119-49AE-A588-950CFA64954C}" dt="2018-06-06T03:50:40.117" v="95" actId="2696"/>
        <pc:sldMkLst>
          <pc:docMk/>
          <pc:sldMk cId="689904717" sldId="292"/>
        </pc:sldMkLst>
        <pc:picChg chg="del">
          <ac:chgData name="Angie Montm" userId="c4db4f2fd6ecdf7f" providerId="LiveId" clId="{8C6EDF38-6119-49AE-A588-950CFA64954C}" dt="2018-06-06T03:50:12.216" v="93" actId="478"/>
          <ac:picMkLst>
            <pc:docMk/>
            <pc:sldMk cId="689904717" sldId="292"/>
            <ac:picMk id="5" creationId="{554ABCA9-32CC-45BB-9FED-8A12A93A40E3}"/>
          </ac:picMkLst>
        </pc:picChg>
        <pc:picChg chg="add">
          <ac:chgData name="Angie Montm" userId="c4db4f2fd6ecdf7f" providerId="LiveId" clId="{8C6EDF38-6119-49AE-A588-950CFA64954C}" dt="2018-06-06T03:50:15.339" v="94" actId="2696"/>
          <ac:picMkLst>
            <pc:docMk/>
            <pc:sldMk cId="689904717" sldId="292"/>
            <ac:picMk id="7" creationId="{0EE5E0A4-BDEE-43E2-A2F6-8AC5EFCAA4B5}"/>
          </ac:picMkLst>
        </pc:picChg>
      </pc:sldChg>
      <pc:sldChg chg="addSp delSp modSp">
        <pc:chgData name="Angie Montm" userId="c4db4f2fd6ecdf7f" providerId="LiveId" clId="{8C6EDF38-6119-49AE-A588-950CFA64954C}" dt="2018-06-06T04:02:11.163" v="169" actId="20577"/>
        <pc:sldMkLst>
          <pc:docMk/>
          <pc:sldMk cId="281465785" sldId="293"/>
        </pc:sldMkLst>
        <pc:spChg chg="del mod">
          <ac:chgData name="Angie Montm" userId="c4db4f2fd6ecdf7f" providerId="LiveId" clId="{8C6EDF38-6119-49AE-A588-950CFA64954C}" dt="2018-06-06T03:53:33.696" v="104" actId="478"/>
          <ac:spMkLst>
            <pc:docMk/>
            <pc:sldMk cId="281465785" sldId="293"/>
            <ac:spMk id="7" creationId="{6111B2B8-7212-41EE-925A-FE40223FC490}"/>
          </ac:spMkLst>
        </pc:spChg>
        <pc:spChg chg="mod">
          <ac:chgData name="Angie Montm" userId="c4db4f2fd6ecdf7f" providerId="LiveId" clId="{8C6EDF38-6119-49AE-A588-950CFA64954C}" dt="2018-06-06T03:53:52.450" v="127" actId="14100"/>
          <ac:spMkLst>
            <pc:docMk/>
            <pc:sldMk cId="281465785" sldId="293"/>
            <ac:spMk id="9" creationId="{1428ABDF-5B32-4935-9EC6-03C3DB2895CF}"/>
          </ac:spMkLst>
        </pc:spChg>
        <pc:spChg chg="add mod">
          <ac:chgData name="Angie Montm" userId="c4db4f2fd6ecdf7f" providerId="LiveId" clId="{8C6EDF38-6119-49AE-A588-950CFA64954C}" dt="2018-06-06T04:02:11.163" v="169" actId="20577"/>
          <ac:spMkLst>
            <pc:docMk/>
            <pc:sldMk cId="281465785" sldId="293"/>
            <ac:spMk id="13" creationId="{FF28AE68-EC59-405D-BB24-C9D9117E0541}"/>
          </ac:spMkLst>
        </pc:spChg>
        <pc:picChg chg="del">
          <ac:chgData name="Angie Montm" userId="c4db4f2fd6ecdf7f" providerId="LiveId" clId="{8C6EDF38-6119-49AE-A588-950CFA64954C}" dt="2018-06-06T03:54:11.060" v="136" actId="478"/>
          <ac:picMkLst>
            <pc:docMk/>
            <pc:sldMk cId="281465785" sldId="293"/>
            <ac:picMk id="2" creationId="{A66FC220-8F12-416C-BA2D-E661B24D9878}"/>
          </ac:picMkLst>
        </pc:picChg>
        <pc:picChg chg="add del mod">
          <ac:chgData name="Angie Montm" userId="c4db4f2fd6ecdf7f" providerId="LiveId" clId="{8C6EDF38-6119-49AE-A588-950CFA64954C}" dt="2018-06-06T03:57:39.964" v="140" actId="478"/>
          <ac:picMkLst>
            <pc:docMk/>
            <pc:sldMk cId="281465785" sldId="293"/>
            <ac:picMk id="3" creationId="{DD9438F6-E688-4218-9F89-CAB5DAC650C1}"/>
          </ac:picMkLst>
        </pc:picChg>
        <pc:picChg chg="del">
          <ac:chgData name="Angie Montm" userId="c4db4f2fd6ecdf7f" providerId="LiveId" clId="{8C6EDF38-6119-49AE-A588-950CFA64954C}" dt="2018-06-06T03:50:58.092" v="101" actId="478"/>
          <ac:picMkLst>
            <pc:docMk/>
            <pc:sldMk cId="281465785" sldId="293"/>
            <ac:picMk id="4" creationId="{6EA232EA-1536-41EF-9779-12F8370AF2DF}"/>
          </ac:picMkLst>
        </pc:picChg>
        <pc:picChg chg="del">
          <ac:chgData name="Angie Montm" userId="c4db4f2fd6ecdf7f" providerId="LiveId" clId="{8C6EDF38-6119-49AE-A588-950CFA64954C}" dt="2018-06-06T03:50:50.163" v="96" actId="478"/>
          <ac:picMkLst>
            <pc:docMk/>
            <pc:sldMk cId="281465785" sldId="293"/>
            <ac:picMk id="5" creationId="{554ABCA9-32CC-45BB-9FED-8A12A93A40E3}"/>
          </ac:picMkLst>
        </pc:picChg>
        <pc:picChg chg="add mod modCrop">
          <ac:chgData name="Angie Montm" userId="c4db4f2fd6ecdf7f" providerId="LiveId" clId="{8C6EDF38-6119-49AE-A588-950CFA64954C}" dt="2018-06-06T03:58:54.418" v="144" actId="732"/>
          <ac:picMkLst>
            <pc:docMk/>
            <pc:sldMk cId="281465785" sldId="293"/>
            <ac:picMk id="6" creationId="{20A2BE3C-4542-4B56-972C-6E708C1563E9}"/>
          </ac:picMkLst>
        </pc:picChg>
        <pc:picChg chg="del mod">
          <ac:chgData name="Angie Montm" userId="c4db4f2fd6ecdf7f" providerId="LiveId" clId="{8C6EDF38-6119-49AE-A588-950CFA64954C}" dt="2018-06-06T03:50:57.539" v="100" actId="478"/>
          <ac:picMkLst>
            <pc:docMk/>
            <pc:sldMk cId="281465785" sldId="293"/>
            <ac:picMk id="8" creationId="{9107690D-BD48-4711-9228-114E263679CA}"/>
          </ac:picMkLst>
        </pc:picChg>
        <pc:picChg chg="del">
          <ac:chgData name="Angie Montm" userId="c4db4f2fd6ecdf7f" providerId="LiveId" clId="{8C6EDF38-6119-49AE-A588-950CFA64954C}" dt="2018-06-06T03:53:41.092" v="106" actId="478"/>
          <ac:picMkLst>
            <pc:docMk/>
            <pc:sldMk cId="281465785" sldId="293"/>
            <ac:picMk id="10" creationId="{34704499-FCE4-49CF-ACE8-D152E68B1B2E}"/>
          </ac:picMkLst>
        </pc:picChg>
        <pc:picChg chg="add">
          <ac:chgData name="Angie Montm" userId="c4db4f2fd6ecdf7f" providerId="LiveId" clId="{8C6EDF38-6119-49AE-A588-950CFA64954C}" dt="2018-06-06T03:50:53.535" v="97" actId="20577"/>
          <ac:picMkLst>
            <pc:docMk/>
            <pc:sldMk cId="281465785" sldId="293"/>
            <ac:picMk id="11" creationId="{0D614759-D12E-451D-8A2D-6AA489AB5738}"/>
          </ac:picMkLst>
        </pc:picChg>
        <pc:picChg chg="add del">
          <ac:chgData name="Angie Montm" userId="c4db4f2fd6ecdf7f" providerId="LiveId" clId="{8C6EDF38-6119-49AE-A588-950CFA64954C}" dt="2018-06-06T03:53:55.204" v="129" actId="478"/>
          <ac:picMkLst>
            <pc:docMk/>
            <pc:sldMk cId="281465785" sldId="293"/>
            <ac:picMk id="12" creationId="{20120BE8-DBD0-4EDB-A5AA-CE96EC4094AF}"/>
          </ac:picMkLst>
        </pc:picChg>
        <pc:picChg chg="add mod">
          <ac:chgData name="Angie Montm" userId="c4db4f2fd6ecdf7f" providerId="LiveId" clId="{8C6EDF38-6119-49AE-A588-950CFA64954C}" dt="2018-06-06T03:59:52.698" v="148" actId="14100"/>
          <ac:picMkLst>
            <pc:docMk/>
            <pc:sldMk cId="281465785" sldId="293"/>
            <ac:picMk id="14" creationId="{70FFAC67-0951-40C9-9958-A7BE0D35A65B}"/>
          </ac:picMkLst>
        </pc:picChg>
        <pc:picChg chg="add mod">
          <ac:chgData name="Angie Montm" userId="c4db4f2fd6ecdf7f" providerId="LiveId" clId="{8C6EDF38-6119-49AE-A588-950CFA64954C}" dt="2018-06-06T04:00:31.905" v="153" actId="1076"/>
          <ac:picMkLst>
            <pc:docMk/>
            <pc:sldMk cId="281465785" sldId="293"/>
            <ac:picMk id="15" creationId="{F3274449-CD53-4FAB-8EA3-1FAD80B29C50}"/>
          </ac:picMkLst>
        </pc:picChg>
        <pc:picChg chg="add mod">
          <ac:chgData name="Angie Montm" userId="c4db4f2fd6ecdf7f" providerId="LiveId" clId="{8C6EDF38-6119-49AE-A588-950CFA64954C}" dt="2018-06-06T04:00:57.978" v="156" actId="14100"/>
          <ac:picMkLst>
            <pc:docMk/>
            <pc:sldMk cId="281465785" sldId="293"/>
            <ac:picMk id="16" creationId="{8B74A3C7-C633-4ABA-835D-DAD0D4A3F7EF}"/>
          </ac:picMkLst>
        </pc:picChg>
      </pc:sldChg>
      <pc:sldChg chg="addSp delSp modSp">
        <pc:chgData name="Angie Montm" userId="c4db4f2fd6ecdf7f" providerId="LiveId" clId="{8C6EDF38-6119-49AE-A588-950CFA64954C}" dt="2018-06-06T04:18:16.441" v="218" actId="1076"/>
        <pc:sldMkLst>
          <pc:docMk/>
          <pc:sldMk cId="2819351952" sldId="294"/>
        </pc:sldMkLst>
        <pc:spChg chg="mod">
          <ac:chgData name="Angie Montm" userId="c4db4f2fd6ecdf7f" providerId="LiveId" clId="{8C6EDF38-6119-49AE-A588-950CFA64954C}" dt="2018-06-06T04:11:29.480" v="198" actId="20577"/>
          <ac:spMkLst>
            <pc:docMk/>
            <pc:sldMk cId="2819351952" sldId="294"/>
            <ac:spMk id="12" creationId="{9489474F-E664-4652-9B7D-4CA685FF97BD}"/>
          </ac:spMkLst>
        </pc:spChg>
        <pc:picChg chg="add mod modCrop">
          <ac:chgData name="Angie Montm" userId="c4db4f2fd6ecdf7f" providerId="LiveId" clId="{8C6EDF38-6119-49AE-A588-950CFA64954C}" dt="2018-06-06T04:11:16.745" v="196" actId="1076"/>
          <ac:picMkLst>
            <pc:docMk/>
            <pc:sldMk cId="2819351952" sldId="294"/>
            <ac:picMk id="2" creationId="{0458E876-86B9-4CB4-959E-D5A466AE39C0}"/>
          </ac:picMkLst>
        </pc:picChg>
        <pc:picChg chg="add mod">
          <ac:chgData name="Angie Montm" userId="c4db4f2fd6ecdf7f" providerId="LiveId" clId="{8C6EDF38-6119-49AE-A588-950CFA64954C}" dt="2018-06-06T04:14:14.841" v="212" actId="1076"/>
          <ac:picMkLst>
            <pc:docMk/>
            <pc:sldMk cId="2819351952" sldId="294"/>
            <ac:picMk id="3" creationId="{19D3382C-2F1D-430A-AB92-3BFDF37541A9}"/>
          </ac:picMkLst>
        </pc:picChg>
        <pc:picChg chg="add mod">
          <ac:chgData name="Angie Montm" userId="c4db4f2fd6ecdf7f" providerId="LiveId" clId="{8C6EDF38-6119-49AE-A588-950CFA64954C}" dt="2018-06-06T04:15:47.593" v="214" actId="1076"/>
          <ac:picMkLst>
            <pc:docMk/>
            <pc:sldMk cId="2819351952" sldId="294"/>
            <ac:picMk id="4" creationId="{638E2003-3320-4B5D-955F-21C0A64EBB02}"/>
          </ac:picMkLst>
        </pc:picChg>
        <pc:picChg chg="del">
          <ac:chgData name="Angie Montm" userId="c4db4f2fd6ecdf7f" providerId="LiveId" clId="{8C6EDF38-6119-49AE-A588-950CFA64954C}" dt="2018-06-06T04:08:08.532" v="190" actId="478"/>
          <ac:picMkLst>
            <pc:docMk/>
            <pc:sldMk cId="2819351952" sldId="294"/>
            <ac:picMk id="5" creationId="{554ABCA9-32CC-45BB-9FED-8A12A93A40E3}"/>
          </ac:picMkLst>
        </pc:picChg>
        <pc:picChg chg="del">
          <ac:chgData name="Angie Montm" userId="c4db4f2fd6ecdf7f" providerId="LiveId" clId="{8C6EDF38-6119-49AE-A588-950CFA64954C}" dt="2018-06-06T04:08:16.679" v="192" actId="478"/>
          <ac:picMkLst>
            <pc:docMk/>
            <pc:sldMk cId="2819351952" sldId="294"/>
            <ac:picMk id="6" creationId="{2FBEB825-8564-4340-BD38-42354C332EB5}"/>
          </ac:picMkLst>
        </pc:picChg>
        <pc:picChg chg="add mod">
          <ac:chgData name="Angie Montm" userId="c4db4f2fd6ecdf7f" providerId="LiveId" clId="{8C6EDF38-6119-49AE-A588-950CFA64954C}" dt="2018-06-06T04:18:16.441" v="218" actId="1076"/>
          <ac:picMkLst>
            <pc:docMk/>
            <pc:sldMk cId="2819351952" sldId="294"/>
            <ac:picMk id="7" creationId="{C1346BB0-890C-4DDF-9833-B1F6AF190CB4}"/>
          </ac:picMkLst>
        </pc:picChg>
        <pc:picChg chg="add">
          <ac:chgData name="Angie Montm" userId="c4db4f2fd6ecdf7f" providerId="LiveId" clId="{8C6EDF38-6119-49AE-A588-950CFA64954C}" dt="2018-06-06T04:08:11.756" v="191" actId="1076"/>
          <ac:picMkLst>
            <pc:docMk/>
            <pc:sldMk cId="2819351952" sldId="294"/>
            <ac:picMk id="9" creationId="{A6A99ACB-2296-42F8-A5B1-035136F5FD7D}"/>
          </ac:picMkLst>
        </pc:picChg>
        <pc:picChg chg="del">
          <ac:chgData name="Angie Montm" userId="c4db4f2fd6ecdf7f" providerId="LiveId" clId="{8C6EDF38-6119-49AE-A588-950CFA64954C}" dt="2018-06-06T04:04:56.300" v="188" actId="478"/>
          <ac:picMkLst>
            <pc:docMk/>
            <pc:sldMk cId="2819351952" sldId="294"/>
            <ac:picMk id="13" creationId="{4A205E7C-A0A6-4F0B-9266-FCB1C5A72E72}"/>
          </ac:picMkLst>
        </pc:picChg>
        <pc:picChg chg="del">
          <ac:chgData name="Angie Montm" userId="c4db4f2fd6ecdf7f" providerId="LiveId" clId="{8C6EDF38-6119-49AE-A588-950CFA64954C}" dt="2018-06-06T04:04:55.784" v="187" actId="478"/>
          <ac:picMkLst>
            <pc:docMk/>
            <pc:sldMk cId="2819351952" sldId="294"/>
            <ac:picMk id="14" creationId="{E7747268-6E36-4059-9CC4-FAE0CCBCC2BA}"/>
          </ac:picMkLst>
        </pc:picChg>
        <pc:picChg chg="del">
          <ac:chgData name="Angie Montm" userId="c4db4f2fd6ecdf7f" providerId="LiveId" clId="{8C6EDF38-6119-49AE-A588-950CFA64954C}" dt="2018-06-06T04:04:57.439" v="189" actId="478"/>
          <ac:picMkLst>
            <pc:docMk/>
            <pc:sldMk cId="2819351952" sldId="294"/>
            <ac:picMk id="15" creationId="{4DB793D4-E067-45D5-B9DF-68FFB834EEFC}"/>
          </ac:picMkLst>
        </pc:picChg>
      </pc:sldChg>
      <pc:sldChg chg="addSp delSp modSp">
        <pc:chgData name="Angie Montm" userId="c4db4f2fd6ecdf7f" providerId="LiveId" clId="{8C6EDF38-6119-49AE-A588-950CFA64954C}" dt="2018-06-06T04:23:09.722" v="253" actId="14100"/>
        <pc:sldMkLst>
          <pc:docMk/>
          <pc:sldMk cId="3952896480" sldId="295"/>
        </pc:sldMkLst>
        <pc:spChg chg="mod">
          <ac:chgData name="Angie Montm" userId="c4db4f2fd6ecdf7f" providerId="LiveId" clId="{8C6EDF38-6119-49AE-A588-950CFA64954C}" dt="2018-06-06T04:18:37.185" v="226" actId="1076"/>
          <ac:spMkLst>
            <pc:docMk/>
            <pc:sldMk cId="3952896480" sldId="295"/>
            <ac:spMk id="10" creationId="{8F39332D-B73F-42B1-8FBF-E8F5AB64B8A3}"/>
          </ac:spMkLst>
        </pc:spChg>
        <pc:spChg chg="mod">
          <ac:chgData name="Angie Montm" userId="c4db4f2fd6ecdf7f" providerId="LiveId" clId="{8C6EDF38-6119-49AE-A588-950CFA64954C}" dt="2018-06-06T04:18:25.010" v="219" actId="20577"/>
          <ac:spMkLst>
            <pc:docMk/>
            <pc:sldMk cId="3952896480" sldId="295"/>
            <ac:spMk id="11" creationId="{5B0AB0DF-A3F3-41F4-8062-B903DB72AEE7}"/>
          </ac:spMkLst>
        </pc:spChg>
        <pc:spChg chg="del mod">
          <ac:chgData name="Angie Montm" userId="c4db4f2fd6ecdf7f" providerId="LiveId" clId="{8C6EDF38-6119-49AE-A588-950CFA64954C}" dt="2018-06-06T04:18:32.276" v="221" actId="478"/>
          <ac:spMkLst>
            <pc:docMk/>
            <pc:sldMk cId="3952896480" sldId="295"/>
            <ac:spMk id="12" creationId="{9489474F-E664-4652-9B7D-4CA685FF97BD}"/>
          </ac:spMkLst>
        </pc:spChg>
        <pc:picChg chg="del mod">
          <ac:chgData name="Angie Montm" userId="c4db4f2fd6ecdf7f" providerId="LiveId" clId="{8C6EDF38-6119-49AE-A588-950CFA64954C}" dt="2018-06-06T04:20:09.412" v="232" actId="478"/>
          <ac:picMkLst>
            <pc:docMk/>
            <pc:sldMk cId="3952896480" sldId="295"/>
            <ac:picMk id="2" creationId="{8B609239-77DA-408D-B848-7409CC9A32A5}"/>
          </ac:picMkLst>
        </pc:picChg>
        <pc:picChg chg="del">
          <ac:chgData name="Angie Montm" userId="c4db4f2fd6ecdf7f" providerId="LiveId" clId="{8C6EDF38-6119-49AE-A588-950CFA64954C}" dt="2018-06-06T04:18:33.088" v="222" actId="478"/>
          <ac:picMkLst>
            <pc:docMk/>
            <pc:sldMk cId="3952896480" sldId="295"/>
            <ac:picMk id="3" creationId="{9C65E5A8-8A7F-4869-A302-0C5095853CDB}"/>
          </ac:picMkLst>
        </pc:picChg>
        <pc:picChg chg="del">
          <ac:chgData name="Angie Montm" userId="c4db4f2fd6ecdf7f" providerId="LiveId" clId="{8C6EDF38-6119-49AE-A588-950CFA64954C}" dt="2018-06-06T04:18:33.572" v="223" actId="478"/>
          <ac:picMkLst>
            <pc:docMk/>
            <pc:sldMk cId="3952896480" sldId="295"/>
            <ac:picMk id="4" creationId="{FC0AC792-236F-4F0D-8CBC-076B41165622}"/>
          </ac:picMkLst>
        </pc:picChg>
        <pc:picChg chg="del">
          <ac:chgData name="Angie Montm" userId="c4db4f2fd6ecdf7f" providerId="LiveId" clId="{8C6EDF38-6119-49AE-A588-950CFA64954C}" dt="2018-06-06T04:20:14.772" v="236" actId="478"/>
          <ac:picMkLst>
            <pc:docMk/>
            <pc:sldMk cId="3952896480" sldId="295"/>
            <ac:picMk id="5" creationId="{554ABCA9-32CC-45BB-9FED-8A12A93A40E3}"/>
          </ac:picMkLst>
        </pc:picChg>
        <pc:picChg chg="add mod">
          <ac:chgData name="Angie Montm" userId="c4db4f2fd6ecdf7f" providerId="LiveId" clId="{8C6EDF38-6119-49AE-A588-950CFA64954C}" dt="2018-06-06T04:20:23.210" v="238" actId="1076"/>
          <ac:picMkLst>
            <pc:docMk/>
            <pc:sldMk cId="3952896480" sldId="295"/>
            <ac:picMk id="6" creationId="{BA26E259-7115-4185-B6C7-5F8972DFC8AF}"/>
          </ac:picMkLst>
        </pc:picChg>
        <pc:picChg chg="del">
          <ac:chgData name="Angie Montm" userId="c4db4f2fd6ecdf7f" providerId="LiveId" clId="{8C6EDF38-6119-49AE-A588-950CFA64954C}" dt="2018-06-06T04:18:34.096" v="224" actId="478"/>
          <ac:picMkLst>
            <pc:docMk/>
            <pc:sldMk cId="3952896480" sldId="295"/>
            <ac:picMk id="7" creationId="{EF66F50E-14A3-4C97-B9CF-22472AFD0A57}"/>
          </ac:picMkLst>
        </pc:picChg>
        <pc:picChg chg="del">
          <ac:chgData name="Angie Montm" userId="c4db4f2fd6ecdf7f" providerId="LiveId" clId="{8C6EDF38-6119-49AE-A588-950CFA64954C}" dt="2018-06-06T04:18:37.888" v="227" actId="478"/>
          <ac:picMkLst>
            <pc:docMk/>
            <pc:sldMk cId="3952896480" sldId="295"/>
            <ac:picMk id="8" creationId="{FC53A1D7-175E-4389-B2D7-02E25C407339}"/>
          </ac:picMkLst>
        </pc:picChg>
        <pc:picChg chg="del mod">
          <ac:chgData name="Angie Montm" userId="c4db4f2fd6ecdf7f" providerId="LiveId" clId="{8C6EDF38-6119-49AE-A588-950CFA64954C}" dt="2018-06-06T04:18:38.798" v="229" actId="478"/>
          <ac:picMkLst>
            <pc:docMk/>
            <pc:sldMk cId="3952896480" sldId="295"/>
            <ac:picMk id="9" creationId="{26064791-681B-492B-B0F1-E6D1DA44FEC9}"/>
          </ac:picMkLst>
        </pc:picChg>
        <pc:picChg chg="add del mod">
          <ac:chgData name="Angie Montm" userId="c4db4f2fd6ecdf7f" providerId="LiveId" clId="{8C6EDF38-6119-49AE-A588-950CFA64954C}" dt="2018-06-06T04:21:36.489" v="243" actId="478"/>
          <ac:picMkLst>
            <pc:docMk/>
            <pc:sldMk cId="3952896480" sldId="295"/>
            <ac:picMk id="13" creationId="{9ADBE0BA-F236-4E65-91CE-C80C3EE723F9}"/>
          </ac:picMkLst>
        </pc:picChg>
        <pc:picChg chg="add">
          <ac:chgData name="Angie Montm" userId="c4db4f2fd6ecdf7f" providerId="LiveId" clId="{8C6EDF38-6119-49AE-A588-950CFA64954C}" dt="2018-06-06T04:20:18.257" v="237" actId="14100"/>
          <ac:picMkLst>
            <pc:docMk/>
            <pc:sldMk cId="3952896480" sldId="295"/>
            <ac:picMk id="14" creationId="{9EA28156-5E0B-479F-B75C-6E74E4C573EF}"/>
          </ac:picMkLst>
        </pc:picChg>
        <pc:picChg chg="add mod">
          <ac:chgData name="Angie Montm" userId="c4db4f2fd6ecdf7f" providerId="LiveId" clId="{8C6EDF38-6119-49AE-A588-950CFA64954C}" dt="2018-06-06T04:21:40.722" v="246" actId="14100"/>
          <ac:picMkLst>
            <pc:docMk/>
            <pc:sldMk cId="3952896480" sldId="295"/>
            <ac:picMk id="15" creationId="{589C75BF-F015-4544-BD99-F44C22085E40}"/>
          </ac:picMkLst>
        </pc:picChg>
        <pc:picChg chg="del">
          <ac:chgData name="Angie Montm" userId="c4db4f2fd6ecdf7f" providerId="LiveId" clId="{8C6EDF38-6119-49AE-A588-950CFA64954C}" dt="2018-06-06T04:18:39.343" v="230" actId="478"/>
          <ac:picMkLst>
            <pc:docMk/>
            <pc:sldMk cId="3952896480" sldId="295"/>
            <ac:picMk id="16" creationId="{69437EE3-5A67-40D4-9179-5CED95D7D277}"/>
          </ac:picMkLst>
        </pc:picChg>
        <pc:picChg chg="add del">
          <ac:chgData name="Angie Montm" userId="c4db4f2fd6ecdf7f" providerId="LiveId" clId="{8C6EDF38-6119-49AE-A588-950CFA64954C}" dt="2018-06-06T04:22:14.700" v="248" actId="14100"/>
          <ac:picMkLst>
            <pc:docMk/>
            <pc:sldMk cId="3952896480" sldId="295"/>
            <ac:picMk id="17" creationId="{E36F40C5-19C6-4870-B722-1ADC1451CE8E}"/>
          </ac:picMkLst>
        </pc:picChg>
        <pc:picChg chg="add mod">
          <ac:chgData name="Angie Montm" userId="c4db4f2fd6ecdf7f" providerId="LiveId" clId="{8C6EDF38-6119-49AE-A588-950CFA64954C}" dt="2018-06-06T04:22:33.682" v="250" actId="1076"/>
          <ac:picMkLst>
            <pc:docMk/>
            <pc:sldMk cId="3952896480" sldId="295"/>
            <ac:picMk id="18" creationId="{8FD1048A-C6A8-4689-8FC9-0CAFA94FDA7A}"/>
          </ac:picMkLst>
        </pc:picChg>
        <pc:picChg chg="add mod">
          <ac:chgData name="Angie Montm" userId="c4db4f2fd6ecdf7f" providerId="LiveId" clId="{8C6EDF38-6119-49AE-A588-950CFA64954C}" dt="2018-06-06T04:23:09.722" v="253" actId="14100"/>
          <ac:picMkLst>
            <pc:docMk/>
            <pc:sldMk cId="3952896480" sldId="295"/>
            <ac:picMk id="19" creationId="{6CED3D35-5463-40E0-9391-175AF0F5E3C5}"/>
          </ac:picMkLst>
        </pc:picChg>
      </pc:sldChg>
      <pc:sldChg chg="addSp delSp modSp add">
        <pc:chgData name="Angie Montm" userId="c4db4f2fd6ecdf7f" providerId="LiveId" clId="{8C6EDF38-6119-49AE-A588-950CFA64954C}" dt="2018-06-06T04:04:23.706" v="184" actId="14100"/>
        <pc:sldMkLst>
          <pc:docMk/>
          <pc:sldMk cId="4283508489" sldId="351"/>
        </pc:sldMkLst>
        <pc:spChg chg="mod">
          <ac:chgData name="Angie Montm" userId="c4db4f2fd6ecdf7f" providerId="LiveId" clId="{8C6EDF38-6119-49AE-A588-950CFA64954C}" dt="2018-06-06T04:02:06.636" v="167" actId="20577"/>
          <ac:spMkLst>
            <pc:docMk/>
            <pc:sldMk cId="4283508489" sldId="351"/>
            <ac:spMk id="13" creationId="{FF28AE68-EC59-405D-BB24-C9D9117E0541}"/>
          </ac:spMkLst>
        </pc:spChg>
        <pc:picChg chg="add mod">
          <ac:chgData name="Angie Montm" userId="c4db4f2fd6ecdf7f" providerId="LiveId" clId="{8C6EDF38-6119-49AE-A588-950CFA64954C}" dt="2018-06-06T04:01:56.594" v="162" actId="1076"/>
          <ac:picMkLst>
            <pc:docMk/>
            <pc:sldMk cId="4283508489" sldId="351"/>
            <ac:picMk id="2" creationId="{F61F631F-57BF-4A76-BD1F-BB4358D2BCB4}"/>
          </ac:picMkLst>
        </pc:picChg>
        <pc:picChg chg="add mod">
          <ac:chgData name="Angie Montm" userId="c4db4f2fd6ecdf7f" providerId="LiveId" clId="{8C6EDF38-6119-49AE-A588-950CFA64954C}" dt="2018-06-06T04:03:06.802" v="174" actId="14100"/>
          <ac:picMkLst>
            <pc:docMk/>
            <pc:sldMk cId="4283508489" sldId="351"/>
            <ac:picMk id="3" creationId="{17B5CC88-96C4-4679-AB76-32ADF396569F}"/>
          </ac:picMkLst>
        </pc:picChg>
        <pc:picChg chg="add del mod">
          <ac:chgData name="Angie Montm" userId="c4db4f2fd6ecdf7f" providerId="LiveId" clId="{8C6EDF38-6119-49AE-A588-950CFA64954C}" dt="2018-06-06T04:03:26.026" v="178" actId="14100"/>
          <ac:picMkLst>
            <pc:docMk/>
            <pc:sldMk cId="4283508489" sldId="351"/>
            <ac:picMk id="4" creationId="{C2122FAC-9129-4F69-B536-6CB11C3C283C}"/>
          </ac:picMkLst>
        </pc:picChg>
        <pc:picChg chg="add mod">
          <ac:chgData name="Angie Montm" userId="c4db4f2fd6ecdf7f" providerId="LiveId" clId="{8C6EDF38-6119-49AE-A588-950CFA64954C}" dt="2018-06-06T04:03:42.649" v="181" actId="14100"/>
          <ac:picMkLst>
            <pc:docMk/>
            <pc:sldMk cId="4283508489" sldId="351"/>
            <ac:picMk id="5" creationId="{D6E2C165-0D36-4666-8013-6A915D233252}"/>
          </ac:picMkLst>
        </pc:picChg>
        <pc:picChg chg="del">
          <ac:chgData name="Angie Montm" userId="c4db4f2fd6ecdf7f" providerId="LiveId" clId="{8C6EDF38-6119-49AE-A588-950CFA64954C}" dt="2018-06-06T04:01:52.360" v="158" actId="478"/>
          <ac:picMkLst>
            <pc:docMk/>
            <pc:sldMk cId="4283508489" sldId="351"/>
            <ac:picMk id="6" creationId="{20A2BE3C-4542-4B56-972C-6E708C1563E9}"/>
          </ac:picMkLst>
        </pc:picChg>
        <pc:picChg chg="add mod">
          <ac:chgData name="Angie Montm" userId="c4db4f2fd6ecdf7f" providerId="LiveId" clId="{8C6EDF38-6119-49AE-A588-950CFA64954C}" dt="2018-06-06T04:04:23.706" v="184" actId="14100"/>
          <ac:picMkLst>
            <pc:docMk/>
            <pc:sldMk cId="4283508489" sldId="351"/>
            <ac:picMk id="7" creationId="{6D152E8A-CD76-4B91-ADEF-1CC7D1950517}"/>
          </ac:picMkLst>
        </pc:picChg>
        <pc:picChg chg="del">
          <ac:chgData name="Angie Montm" userId="c4db4f2fd6ecdf7f" providerId="LiveId" clId="{8C6EDF38-6119-49AE-A588-950CFA64954C}" dt="2018-06-06T04:01:58.849" v="163" actId="478"/>
          <ac:picMkLst>
            <pc:docMk/>
            <pc:sldMk cId="4283508489" sldId="351"/>
            <ac:picMk id="14" creationId="{70FFAC67-0951-40C9-9958-A7BE0D35A65B}"/>
          </ac:picMkLst>
        </pc:picChg>
        <pc:picChg chg="del">
          <ac:chgData name="Angie Montm" userId="c4db4f2fd6ecdf7f" providerId="LiveId" clId="{8C6EDF38-6119-49AE-A588-950CFA64954C}" dt="2018-06-06T04:01:59.323" v="164" actId="478"/>
          <ac:picMkLst>
            <pc:docMk/>
            <pc:sldMk cId="4283508489" sldId="351"/>
            <ac:picMk id="15" creationId="{F3274449-CD53-4FAB-8EA3-1FAD80B29C50}"/>
          </ac:picMkLst>
        </pc:picChg>
        <pc:picChg chg="del">
          <ac:chgData name="Angie Montm" userId="c4db4f2fd6ecdf7f" providerId="LiveId" clId="{8C6EDF38-6119-49AE-A588-950CFA64954C}" dt="2018-06-06T04:01:59.798" v="165" actId="478"/>
          <ac:picMkLst>
            <pc:docMk/>
            <pc:sldMk cId="4283508489" sldId="351"/>
            <ac:picMk id="16" creationId="{8B74A3C7-C633-4ABA-835D-DAD0D4A3F7EF}"/>
          </ac:picMkLst>
        </pc:picChg>
      </pc:sldChg>
      <pc:sldChg chg="add del">
        <pc:chgData name="Angie Montm" userId="c4db4f2fd6ecdf7f" providerId="LiveId" clId="{8C6EDF38-6119-49AE-A588-950CFA64954C}" dt="2018-06-06T04:04:41.177" v="186" actId="14100"/>
        <pc:sldMkLst>
          <pc:docMk/>
          <pc:sldMk cId="983043728" sldId="3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446EEE-9F74-414C-8CF3-76F72C6C9CBB}" type="datetime1">
              <a:rPr lang="es-ES" smtClean="0"/>
              <a:pPr rtl="0"/>
              <a:t>17/06/2018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s-ES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C2AD-8B93-45A4-8827-85E82B2F4F55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pPr rtl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958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567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pPr rtl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244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 rtl="0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6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9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orma lib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s-ES" noProof="0"/>
              <a:t>Editar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22E2A2-B648-4842-9ED5-8E4D1828D625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noProof="0"/>
              <a:t>Editar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6AB9F2-CD8F-42EB-A63E-2B03D1B74C56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s-ES" noProof="0"/>
              <a:t>Editar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CC39B-F8AD-4C56-AD8F-A56798AE1A49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 rtl="0">
              <a:defRPr sz="4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5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7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/>
              <a:t>Editar los estilos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A5F5A5-C1AF-4E1F-BBE9-77A0324E6A16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8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Editar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Editar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BAF46A-8BB1-4F24-A11E-0306615E93F5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0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a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Editar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/>
              <a:t>Editar los estilos de texto del patrón</a:t>
            </a:r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829AD9-EA14-4AE8-BB2F-1A8BF56A3E5B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  <p:sp>
        <p:nvSpPr>
          <p:cNvPr id="85" name="Marcador de posición de contenido 3"/>
          <p:cNvSpPr>
            <a:spLocks noGrp="1"/>
          </p:cNvSpPr>
          <p:nvPr>
            <p:ph sz="half" idx="13"/>
          </p:nvPr>
        </p:nvSpPr>
        <p:spPr>
          <a:xfrm>
            <a:off x="6246812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Editar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6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8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9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6EFD6-A265-4329-83FB-237234CCC851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EEC8E5-6135-4EEA-A5FA-4E382F0E51FD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/>
              <a:t>Editar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s-ES" noProof="0"/>
              <a:t>Editar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grpSp>
        <p:nvGrpSpPr>
          <p:cNvPr id="615" name="marco" descr="Gráfico de cuadro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o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o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o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o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o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o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AA01AB-145F-4AE5-A1D5-362BC05CA7CC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quiera agregar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614" name="marco" descr="Gráfico de cuadro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o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o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a lib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o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a lib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o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o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a lib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o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a lib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D16348-E405-42B1-89B5-964AA77FE073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dirty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EA5BF5C-F4C1-4C94-BD5F-F847F8EB8117}" type="datetime1">
              <a:rPr lang="es-ES" noProof="0" smtClean="0"/>
              <a:pPr rtl="0"/>
              <a:t>16/06/2018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emf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hyperphysics.phy-astr.gsu.edu/hbasees/electric/Norton.html" TargetMode="External"/><Relationship Id="rId2" Type="http://schemas.openxmlformats.org/officeDocument/2006/relationships/hyperlink" Target="https://www.fisicapractica.com/norton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Teorema_de_Norton" TargetMode="External"/><Relationship Id="rId5" Type="http://schemas.openxmlformats.org/officeDocument/2006/relationships/hyperlink" Target="https://www.youtube.com/watch?v=A9573EG-Mwk" TargetMode="External"/><Relationship Id="rId4" Type="http://schemas.openxmlformats.org/officeDocument/2006/relationships/hyperlink" Target="https://www.youtube.com/watch?v=y2ImRtCIkp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Teorema de Norton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Mendoza Jiménez Edwin Geovani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Montaño Morales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Angeles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Aranza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Montoya Hernández Ariel Enrique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D020CF9-BDEB-49A8-B16C-7FB226C790EE}"/>
              </a:ext>
            </a:extLst>
          </p:cNvPr>
          <p:cNvSpPr txBox="1">
            <a:spLocks/>
          </p:cNvSpPr>
          <p:nvPr/>
        </p:nvSpPr>
        <p:spPr>
          <a:xfrm>
            <a:off x="1522412" y="2074749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anterior nos ayudará a encontrar la resistencia de Norton equivalente, la cual será la suma de todas las resistencias en el circuito.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D85392-F8A7-40E7-80D1-3290D337BCD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2412" y="3603935"/>
            <a:ext cx="9210675" cy="29051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D907A5-7EE5-4398-940C-092ABA6656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788" y="156974"/>
            <a:ext cx="6736829" cy="18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350AD74-FF61-4149-A14B-35E4DB367A0F}"/>
              </a:ext>
            </a:extLst>
          </p:cNvPr>
          <p:cNvSpPr txBox="1">
            <a:spLocks/>
          </p:cNvSpPr>
          <p:nvPr/>
        </p:nvSpPr>
        <p:spPr>
          <a:xfrm>
            <a:off x="1522412" y="2248203"/>
            <a:ext cx="9144000" cy="187220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Conectar una fuente de corriente independiente de valor </a:t>
            </a:r>
            <a:r>
              <a:rPr lang="es-MX" sz="28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paralelo con la red inactiva. 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Dejar el circuito sin terminar; dejar desconectadas las dos terminales.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463A14-78F1-4CEC-AD96-9A90E4DA73C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88" y="156974"/>
            <a:ext cx="6736829" cy="18141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7379584-6F7D-4342-90A5-C39ADC3319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5374" y="3974560"/>
            <a:ext cx="74580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66AB8F4-DAEE-4A2D-8F5A-2D7A1FF5996A}"/>
              </a:ext>
            </a:extLst>
          </p:cNvPr>
          <p:cNvSpPr txBox="1">
            <a:spLocks/>
          </p:cNvSpPr>
          <p:nvPr/>
        </p:nvSpPr>
        <p:spPr>
          <a:xfrm>
            <a:off x="1522412" y="2276872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Conectar la red </a:t>
            </a:r>
            <a:r>
              <a:rPr lang="es-MX" sz="28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las terminales de la nueva red </a:t>
            </a:r>
            <a:r>
              <a:rPr lang="es-MX" sz="28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 las corrientes y tensiones en </a:t>
            </a:r>
            <a:r>
              <a:rPr lang="es-MX" sz="28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permanecerán intactas.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C710D7-34E7-4626-B701-6337F35ECD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88" y="156974"/>
            <a:ext cx="6736829" cy="18141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9716DF8-13FD-4FEA-9632-8AC26E8402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6180" y="3671867"/>
            <a:ext cx="37338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48EE9-DBDA-44BD-9392-836642F5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1668016"/>
          </a:xfrm>
        </p:spPr>
        <p:txBody>
          <a:bodyPr/>
          <a:lstStyle/>
          <a:p>
            <a:pPr algn="ctr"/>
            <a:r>
              <a:rPr lang="es-MX" sz="7200" dirty="0">
                <a:latin typeface="Arial" panose="020B0604020202020204" pitchFamily="34" charset="0"/>
                <a:cs typeface="Arial" panose="020B0604020202020204" pitchFamily="34" charset="0"/>
              </a:rPr>
              <a:t>Ejercicios</a:t>
            </a:r>
          </a:p>
        </p:txBody>
      </p:sp>
    </p:spTree>
    <p:extLst>
      <p:ext uri="{BB962C8B-B14F-4D97-AF65-F5344CB8AC3E}">
        <p14:creationId xmlns:p14="http://schemas.microsoft.com/office/powerpoint/2010/main" val="29593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981844" y="836712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Obtener la corriente y potencia en el resistor R3 utilizando el teorema de Norton.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D2B31E-83A0-4958-A7F7-AF4575FCA2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0076" y="2420888"/>
            <a:ext cx="5638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1676746" y="2044621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Desconectamos la red B y procedemos a transformar la red A en un circuito Norton equivalente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A8D34E-FA6F-46D0-9419-1E0624B5A5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154" b="3959"/>
          <a:stretch/>
        </p:blipFill>
        <p:spPr>
          <a:xfrm>
            <a:off x="189756" y="33642"/>
            <a:ext cx="4752528" cy="20109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BD45ED-F623-45C3-9FF0-F25DB55C94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8224" y="3396681"/>
            <a:ext cx="75723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1053852" y="2044621"/>
            <a:ext cx="10369152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Empezamos por encontrar la RN equivalente, para ello, cortocircuitamos (o hacemos 0) las fuentes de corriente y voltaje.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FA4FDF-A98F-42DF-A08B-8E4DD9208F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154" b="3959"/>
          <a:stretch/>
        </p:blipFill>
        <p:spPr>
          <a:xfrm>
            <a:off x="189756" y="33642"/>
            <a:ext cx="4752528" cy="20109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47A52ED-37AB-4E37-83BD-258A67D6EDA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0174" y="3429000"/>
            <a:ext cx="68484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1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6742484" y="3429000"/>
            <a:ext cx="4680520" cy="324036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i="1" dirty="0">
                <a:solidFill>
                  <a:schemeClr val="accent1"/>
                </a:solidFill>
              </a:rPr>
              <a:t>Fórmula:</a:t>
            </a: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r>
              <a:rPr lang="es-MX" i="1" dirty="0">
                <a:solidFill>
                  <a:schemeClr val="accent1"/>
                </a:solidFill>
              </a:rPr>
              <a:t>Sustitución:</a:t>
            </a: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r>
              <a:rPr lang="es-MX" i="1" dirty="0">
                <a:solidFill>
                  <a:schemeClr val="accent1"/>
                </a:solidFill>
              </a:rPr>
              <a:t>Resultado: </a:t>
            </a:r>
            <a:endParaRPr lang="es-MX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D3C93ED-C98D-40A7-9804-C64079341A1C}"/>
              </a:ext>
            </a:extLst>
          </p:cNvPr>
          <p:cNvSpPr txBox="1">
            <a:spLocks/>
          </p:cNvSpPr>
          <p:nvPr/>
        </p:nvSpPr>
        <p:spPr>
          <a:xfrm>
            <a:off x="1206252" y="2197021"/>
            <a:ext cx="10369152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Sumamos ambas resistencias, la resistencia equivalente será igual a la resistencia RN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B46EB2-A8F8-4CCA-9454-4DE339C6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154" b="3959"/>
          <a:stretch/>
        </p:blipFill>
        <p:spPr>
          <a:xfrm>
            <a:off x="189756" y="33642"/>
            <a:ext cx="4752528" cy="201097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5761EEB-0A46-4062-AE54-1B460B4E28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421" y="3376330"/>
            <a:ext cx="5105400" cy="25431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D9F025-AF7A-4AA3-91BA-7184ED7CF8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8846" y="3064071"/>
            <a:ext cx="2428875" cy="1181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AC214A-C268-4137-8350-4736F87D0CF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6700" y="4559775"/>
            <a:ext cx="2400300" cy="990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200F004-2A20-476C-AB00-B7D3F65741C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1123" y="6126435"/>
            <a:ext cx="20097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4ABCA9-32CC-45BB-9FED-8A12A93A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122" t="2382" b="9379"/>
          <a:stretch/>
        </p:blipFill>
        <p:spPr>
          <a:xfrm>
            <a:off x="477788" y="163809"/>
            <a:ext cx="3198540" cy="1880812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D3C93ED-C98D-40A7-9804-C64079341A1C}"/>
              </a:ext>
            </a:extLst>
          </p:cNvPr>
          <p:cNvSpPr txBox="1">
            <a:spLocks/>
          </p:cNvSpPr>
          <p:nvPr/>
        </p:nvSpPr>
        <p:spPr>
          <a:xfrm>
            <a:off x="1206252" y="2197021"/>
            <a:ext cx="10369152" cy="136815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calcular el valor de la fuente de corriente IR (corriente de Norton), cortocircuitamos la terminal de la red A. Después definimos a </a:t>
            </a:r>
            <a:r>
              <a:rPr lang="es-MX" sz="2800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Ieq</a:t>
            </a:r>
            <a:r>
              <a:rPr lang="es-MX" sz="28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la corriente que circula ahora a través de las terminales cortocircuitadas de la red </a:t>
            </a:r>
            <a:r>
              <a:rPr lang="es-MX" sz="28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B0348C-EFB6-4F56-BB49-FCA8D37AE1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154" b="3959"/>
          <a:stretch/>
        </p:blipFill>
        <p:spPr>
          <a:xfrm>
            <a:off x="189756" y="33642"/>
            <a:ext cx="4752528" cy="201097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3A47D8C-FC20-4272-99F4-6B62C2329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140" y="3718723"/>
            <a:ext cx="71913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428ABDF-5B32-4935-9EC6-03C3DB2895CF}"/>
              </a:ext>
            </a:extLst>
          </p:cNvPr>
          <p:cNvSpPr txBox="1">
            <a:spLocks/>
          </p:cNvSpPr>
          <p:nvPr/>
        </p:nvSpPr>
        <p:spPr>
          <a:xfrm>
            <a:off x="5566241" y="728225"/>
            <a:ext cx="4680520" cy="54053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ley de Ohm…</a:t>
            </a:r>
          </a:p>
          <a:p>
            <a:pPr marL="0" indent="0" algn="just">
              <a:buNone/>
            </a:pPr>
            <a:endParaRPr lang="es-MX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MX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614759-D12E-451D-8A2D-6AA489AB5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154" b="3959"/>
          <a:stretch/>
        </p:blipFill>
        <p:spPr>
          <a:xfrm>
            <a:off x="189756" y="33642"/>
            <a:ext cx="4752528" cy="2010979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F28AE68-EC59-405D-BB24-C9D9117E0541}"/>
              </a:ext>
            </a:extLst>
          </p:cNvPr>
          <p:cNvSpPr txBox="1">
            <a:spLocks/>
          </p:cNvSpPr>
          <p:nvPr/>
        </p:nvSpPr>
        <p:spPr>
          <a:xfrm>
            <a:off x="7067812" y="1916832"/>
            <a:ext cx="4680520" cy="413296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i="1" dirty="0">
                <a:solidFill>
                  <a:schemeClr val="accent1"/>
                </a:solidFill>
              </a:rPr>
              <a:t>Fórmula:</a:t>
            </a: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r>
              <a:rPr lang="es-MX" i="1" dirty="0">
                <a:solidFill>
                  <a:schemeClr val="accent1"/>
                </a:solidFill>
              </a:rPr>
              <a:t>Sustitución:</a:t>
            </a: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r>
              <a:rPr lang="es-MX" i="1" dirty="0">
                <a:solidFill>
                  <a:schemeClr val="accent1"/>
                </a:solidFill>
              </a:rPr>
              <a:t>Resultado: </a:t>
            </a:r>
            <a:endParaRPr lang="es-MX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F7AF61-5BAB-4831-809B-5F27CFB4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97" y="2564904"/>
            <a:ext cx="3096344" cy="33279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293BBC-4E0E-4A3C-815F-091DB52EC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609" y="1556792"/>
            <a:ext cx="1304925" cy="12287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FB46AC-2BC9-4B93-93D7-2B62E950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936" y="3228025"/>
            <a:ext cx="1650980" cy="13778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5F367EB-52FB-41C4-A340-F4D4361D9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936" y="5253981"/>
            <a:ext cx="2400709" cy="7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5BC8F7-2494-4DDC-8629-CAB710757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5652118" cy="4267200"/>
          </a:xfrm>
        </p:spPr>
        <p:txBody>
          <a:bodyPr>
            <a:normAutofit/>
          </a:bodyPr>
          <a:lstStyle/>
          <a:p>
            <a:pPr algn="just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teorema de Norton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circuitos eléctricos es dual del teorema de Thévenin. Se conoce así en honor al ingeniero Edward </a:t>
            </a:r>
            <a:r>
              <a:rPr lang="es-MX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Lawry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Norton, de los Laboratorios Bell, que lo publicó en un informe interno en el año 1926.</a:t>
            </a:r>
          </a:p>
        </p:txBody>
      </p:sp>
      <p:sp>
        <p:nvSpPr>
          <p:cNvPr id="4" name="Título 12">
            <a:extLst>
              <a:ext uri="{FF2B5EF4-FFF2-40B4-BE49-F238E27FC236}">
                <a16:creationId xmlns:a16="http://schemas.microsoft.com/office/drawing/2014/main" id="{245F19F0-9384-42DA-93E6-F17FD385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Teorema de Norton</a:t>
            </a:r>
          </a:p>
        </p:txBody>
      </p:sp>
      <p:pic>
        <p:nvPicPr>
          <p:cNvPr id="6" name="Imagen 5" descr="Imagen que contiene hombre, persona, traje, corbata&#10;&#10;Descripción generada con confianza muy alta">
            <a:extLst>
              <a:ext uri="{FF2B5EF4-FFF2-40B4-BE49-F238E27FC236}">
                <a16:creationId xmlns:a16="http://schemas.microsoft.com/office/drawing/2014/main" id="{17331E8F-F079-4812-9601-A2933FFCF9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1886339"/>
            <a:ext cx="2844825" cy="39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B0AB0DF-A3F3-41F4-8062-B903DB72AEE7}"/>
              </a:ext>
            </a:extLst>
          </p:cNvPr>
          <p:cNvSpPr txBox="1">
            <a:spLocks/>
          </p:cNvSpPr>
          <p:nvPr/>
        </p:nvSpPr>
        <p:spPr>
          <a:xfrm>
            <a:off x="1197868" y="2051167"/>
            <a:ext cx="10369152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Ahora, juntamos la red B con el circuito de Norton equivalente, y, por divisor de corriente calculamos la corriente en la resistencia R3.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489474F-E664-4652-9B7D-4CA685FF97BD}"/>
              </a:ext>
            </a:extLst>
          </p:cNvPr>
          <p:cNvSpPr txBox="1">
            <a:spLocks/>
          </p:cNvSpPr>
          <p:nvPr/>
        </p:nvSpPr>
        <p:spPr>
          <a:xfrm>
            <a:off x="5518348" y="3429000"/>
            <a:ext cx="5904656" cy="302433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i="1" dirty="0">
                <a:solidFill>
                  <a:schemeClr val="accent1"/>
                </a:solidFill>
              </a:rPr>
              <a:t>Formula:</a:t>
            </a: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r>
              <a:rPr lang="es-MX" i="1" dirty="0">
                <a:solidFill>
                  <a:schemeClr val="accent1"/>
                </a:solidFill>
              </a:rPr>
              <a:t>Sustitución:</a:t>
            </a: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r>
              <a:rPr lang="es-MX" i="1" dirty="0">
                <a:solidFill>
                  <a:schemeClr val="accent1"/>
                </a:solidFill>
              </a:rPr>
              <a:t>Resultado: </a:t>
            </a:r>
            <a:endParaRPr lang="es-MX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A99ACB-2296-42F8-A5B1-035136F5F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154" b="3959"/>
          <a:stretch/>
        </p:blipFill>
        <p:spPr>
          <a:xfrm>
            <a:off x="189756" y="33642"/>
            <a:ext cx="4752528" cy="20109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E5D8FD-FDF5-4B7E-B159-3732E8B8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4" y="3645024"/>
            <a:ext cx="5105301" cy="23042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5739F5-0A57-4FA7-9E7F-9D14C1CDF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56" y="4608309"/>
            <a:ext cx="3714750" cy="1066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A03DF6-956D-43E9-A219-83DD28450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661" y="5948510"/>
            <a:ext cx="2537183" cy="6084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A2BD3FE-3DE3-467C-AF87-513150FE3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569" y="3245039"/>
            <a:ext cx="38957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5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B0AB0DF-A3F3-41F4-8062-B903DB72AEE7}"/>
              </a:ext>
            </a:extLst>
          </p:cNvPr>
          <p:cNvSpPr txBox="1">
            <a:spLocks/>
          </p:cNvSpPr>
          <p:nvPr/>
        </p:nvSpPr>
        <p:spPr>
          <a:xfrm>
            <a:off x="1197868" y="2051167"/>
            <a:ext cx="10369152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Finalmente, calculamos el valor de la potencia en R3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8F39332D-B73F-42B1-8FBF-E8F5AB64B8A3}"/>
              </a:ext>
            </a:extLst>
          </p:cNvPr>
          <p:cNvSpPr txBox="1">
            <a:spLocks/>
          </p:cNvSpPr>
          <p:nvPr/>
        </p:nvSpPr>
        <p:spPr>
          <a:xfrm>
            <a:off x="6659414" y="2973633"/>
            <a:ext cx="4104456" cy="345578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i="1" dirty="0">
                <a:solidFill>
                  <a:schemeClr val="accent1"/>
                </a:solidFill>
              </a:rPr>
              <a:t>POTENCIA</a:t>
            </a:r>
          </a:p>
          <a:p>
            <a:r>
              <a:rPr lang="es-MX" i="1" dirty="0">
                <a:solidFill>
                  <a:schemeClr val="accent1"/>
                </a:solidFill>
              </a:rPr>
              <a:t>Fórmula:</a:t>
            </a: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r>
              <a:rPr lang="es-MX" i="1" dirty="0">
                <a:solidFill>
                  <a:schemeClr val="accent1"/>
                </a:solidFill>
              </a:rPr>
              <a:t>Sustitución: </a:t>
            </a:r>
          </a:p>
          <a:p>
            <a:pPr marL="0" indent="0">
              <a:buNone/>
            </a:pPr>
            <a:endParaRPr lang="es-MX" i="1" dirty="0">
              <a:solidFill>
                <a:schemeClr val="accent1"/>
              </a:solidFill>
            </a:endParaRPr>
          </a:p>
          <a:p>
            <a:r>
              <a:rPr lang="es-MX" i="1" dirty="0">
                <a:solidFill>
                  <a:schemeClr val="accent1"/>
                </a:solidFill>
              </a:rPr>
              <a:t>Resultado: </a:t>
            </a:r>
            <a:endParaRPr lang="es-MX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EA28156-5E0B-479F-B75C-6E74E4C573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154" b="3959"/>
          <a:stretch/>
        </p:blipFill>
        <p:spPr>
          <a:xfrm>
            <a:off x="189756" y="33642"/>
            <a:ext cx="4752528" cy="201097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F21ECDE-3362-4833-AF7C-E363472A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92" y="3128162"/>
            <a:ext cx="4618723" cy="27448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6BEABC1-F12F-4FE2-97ED-4AC06FC60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981"/>
          <a:stretch/>
        </p:blipFill>
        <p:spPr>
          <a:xfrm>
            <a:off x="8198542" y="3365973"/>
            <a:ext cx="2971800" cy="6390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BB0882-AAF9-44EC-AF24-949EA0D90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676" y="4553512"/>
            <a:ext cx="3457575" cy="647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2AF641-E5E9-47D0-AB90-196BF26F7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676" y="5605107"/>
            <a:ext cx="260472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981844" y="836712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Calcular la potencia de R6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620D43-8164-43CE-954D-B0BCC8E2A14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9390" y="1556791"/>
            <a:ext cx="6437390" cy="51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044825" y="836712"/>
            <a:ext cx="9144000" cy="13681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Desconectamos la red B para calcular la resistencia de Norton equivalente. </a:t>
            </a:r>
          </a:p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Cortocircuitamos la fuente de voltaje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864C3B-B8AB-46EA-8232-B9A94DBC28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1437" y="2924944"/>
            <a:ext cx="95059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4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044825" y="836712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Calculamos la resistencia de Norton equivalente (RN)</a:t>
            </a:r>
          </a:p>
          <a:p>
            <a:pPr marL="0" indent="0">
              <a:buNone/>
            </a:pP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Req1= R3 || R2 = (6 * 4)/ (6 + 4) = 12 / 5 </a:t>
            </a:r>
            <a:r>
              <a:rPr lang="el-G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5ED972-B8D9-4F1C-B9E2-DC03E69AF0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748" y="3104540"/>
            <a:ext cx="7200800" cy="309719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45" y="3104541"/>
            <a:ext cx="5829806" cy="309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044825" y="836712"/>
            <a:ext cx="9144000" cy="244827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Sumamos en serie Req1 con R1</a:t>
            </a:r>
            <a:b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12/5 + 6 = 42 / 5 </a:t>
            </a:r>
            <a:r>
              <a:rPr lang="el-G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Sumamos en paralelo Req2 || R4 </a:t>
            </a:r>
          </a:p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42/5 || 12 = (42/5 * 12) / (42/5 +12) = 84/17 </a:t>
            </a:r>
            <a:r>
              <a:rPr lang="el-G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7" y="3284984"/>
            <a:ext cx="4752528" cy="31683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3344779"/>
            <a:ext cx="4776564" cy="310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044825" y="836712"/>
            <a:ext cx="9144000" cy="244827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Sumamos en serie Req3 y R5 para obtener RN</a:t>
            </a:r>
          </a:p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 / 17 + 7 = 203 /</a:t>
            </a:r>
            <a:r>
              <a:rPr lang="el-G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= RN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2780928"/>
            <a:ext cx="531000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1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044825" y="836712"/>
            <a:ext cx="9144000" cy="13681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Procedemos a calcular la corriente IN.</a:t>
            </a:r>
          </a:p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Hacemos un puente entre A y B, y calculamos la corriente que circula entre ellas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F6E942-848D-40B2-8CDE-B35813C2D82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5062" y="2581469"/>
            <a:ext cx="48387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044825" y="836712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Reducimos el circuito para calcular la intensidad total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1843EF-B741-4090-8444-8ACBC4E6070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748" y="3284984"/>
            <a:ext cx="8147636" cy="32403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B6A60F-D256-4255-B1CB-9512D244E3B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0769" y="3519011"/>
            <a:ext cx="3410308" cy="22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044825" y="836712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Reducimos el circuito para calcular la intensidad total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026F8C-F831-46F8-949A-4622FA679B8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391" y="3020222"/>
            <a:ext cx="7560840" cy="32658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E8D75C-4D1F-49E6-8A77-E7DB31453E2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6660" y="3248980"/>
            <a:ext cx="3290432" cy="24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Teorema de Norton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1524000"/>
          </a:xfrm>
        </p:spPr>
        <p:txBody>
          <a:bodyPr rtlCol="0">
            <a:normAutofit lnSpcReduction="10000"/>
          </a:bodyPr>
          <a:lstStyle/>
          <a:p>
            <a:pPr marL="0" indent="0" algn="just">
              <a:buNone/>
            </a:pP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teorema de Norton dice que cualquier parte de un circuito formado por fuentes y resistencias puede ser reemplazada por una única fuente de corriente y una resistencia en paralelo.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DE1888-B0DA-438F-8789-CBE27FB61A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4458" y="3710203"/>
            <a:ext cx="8159908" cy="25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044825" y="836712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Reducimos el circuito para calcular la intensidad total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3280DD5-476F-42A6-AFAD-B27CE95A6D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050" y="3429000"/>
            <a:ext cx="5821362" cy="28238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BCADA11-EEB5-4DD7-92A4-9AD5AEAB3B7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7102" y="1700808"/>
            <a:ext cx="4893796" cy="208823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8A7922F-2B93-4CC7-A55F-939FF09E2A2C}"/>
              </a:ext>
            </a:extLst>
          </p:cNvPr>
          <p:cNvSpPr txBox="1">
            <a:spLocks/>
          </p:cNvSpPr>
          <p:nvPr/>
        </p:nvSpPr>
        <p:spPr>
          <a:xfrm>
            <a:off x="6803740" y="3933056"/>
            <a:ext cx="4680520" cy="28238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i="1" dirty="0">
                <a:solidFill>
                  <a:schemeClr val="accent1"/>
                </a:solidFill>
              </a:rPr>
              <a:t>INTENSIDAD TOTAL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A3A4F4-DA1F-4B6D-92CF-027574F59B5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0596" y="4293096"/>
            <a:ext cx="2774613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044825" y="836712"/>
            <a:ext cx="9144000" cy="136815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Regresando al circuito anterior y aplicando divisor de corriente en R5, la corriente IN queda como:</a:t>
            </a:r>
          </a:p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= IT(R4/(R4 + R5)) = (475/311)(12/12+7) = 300/311 A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8A7922F-2B93-4CC7-A55F-939FF09E2A2C}"/>
              </a:ext>
            </a:extLst>
          </p:cNvPr>
          <p:cNvSpPr txBox="1">
            <a:spLocks/>
          </p:cNvSpPr>
          <p:nvPr/>
        </p:nvSpPr>
        <p:spPr>
          <a:xfrm>
            <a:off x="6803740" y="3933056"/>
            <a:ext cx="4680520" cy="28238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MX" i="1" dirty="0">
              <a:solidFill>
                <a:schemeClr val="accent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50168D-5134-4A75-91ED-F058B2DDD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2204" y="2836940"/>
            <a:ext cx="45148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2231740" y="1365446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 Norton equivalente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8A7922F-2B93-4CC7-A55F-939FF09E2A2C}"/>
              </a:ext>
            </a:extLst>
          </p:cNvPr>
          <p:cNvSpPr txBox="1">
            <a:spLocks/>
          </p:cNvSpPr>
          <p:nvPr/>
        </p:nvSpPr>
        <p:spPr>
          <a:xfrm>
            <a:off x="6803740" y="3933056"/>
            <a:ext cx="4680520" cy="28238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MX" i="1" dirty="0">
              <a:solidFill>
                <a:schemeClr val="accent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71DEEC-9E35-451C-A463-F49552069CD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8108" y="2296982"/>
            <a:ext cx="5760640" cy="403244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222204" y="3554495"/>
            <a:ext cx="10801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s-MX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239428" y="4012231"/>
            <a:ext cx="1512168" cy="7571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br>
              <a:rPr lang="es-MX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11.941 </a:t>
            </a:r>
            <a:r>
              <a:rPr lang="el-GR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es-MX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91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3214092" y="544120"/>
            <a:ext cx="8423920" cy="324491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Aplicando divisor de corriente en R6</a:t>
            </a:r>
          </a:p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IR6 = (0.9646)((11.941)/(11.941+15)) = 0.4275 A</a:t>
            </a:r>
          </a:p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Potencia en R6</a:t>
            </a:r>
            <a:b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= (0.4275)^2 (15) = 2.7413 w</a:t>
            </a:r>
            <a:b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43928C-5D5B-4B47-9668-C4DD94FC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3" t="6014"/>
          <a:stretch/>
        </p:blipFill>
        <p:spPr>
          <a:xfrm>
            <a:off x="117748" y="92765"/>
            <a:ext cx="2805061" cy="248870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8A7922F-2B93-4CC7-A55F-939FF09E2A2C}"/>
              </a:ext>
            </a:extLst>
          </p:cNvPr>
          <p:cNvSpPr txBox="1">
            <a:spLocks/>
          </p:cNvSpPr>
          <p:nvPr/>
        </p:nvSpPr>
        <p:spPr>
          <a:xfrm>
            <a:off x="6803740" y="3933056"/>
            <a:ext cx="4680520" cy="28238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MX" i="1" dirty="0">
              <a:solidFill>
                <a:schemeClr val="accent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1" y="3140968"/>
            <a:ext cx="477993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981844" y="836712"/>
            <a:ext cx="9144000" cy="13681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Determinar el circuito equivalente de Norton externo a las terminales A y B.</a:t>
            </a:r>
          </a:p>
          <a:p>
            <a:pPr algn="just"/>
            <a:r>
              <a:rPr lang="es-MX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Determinar la corriente a través de R3.</a:t>
            </a:r>
          </a:p>
          <a:p>
            <a:pPr algn="just"/>
            <a:endParaRPr lang="es-MX" sz="28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81983B3-CFCD-405E-B284-8DCC355BBB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83997" y="2857190"/>
            <a:ext cx="6620830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 Imagen">
            <a:extLst>
              <a:ext uri="{FF2B5EF4-FFF2-40B4-BE49-F238E27FC236}">
                <a16:creationId xmlns:a16="http://schemas.microsoft.com/office/drawing/2014/main" id="{79229C45-F5E7-45AF-9079-5203792B01BD}"/>
              </a:ext>
            </a:extLst>
          </p:cNvPr>
          <p:cNvPicPr/>
          <p:nvPr/>
        </p:nvPicPr>
        <p:blipFill>
          <a:blip r:embed="rId2" cstate="print"/>
          <a:srcRect l="25632" t="16835" r="17625" b="34988"/>
          <a:stretch>
            <a:fillRect/>
          </a:stretch>
        </p:blipFill>
        <p:spPr bwMode="auto">
          <a:xfrm>
            <a:off x="264176" y="197830"/>
            <a:ext cx="3731760" cy="179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1341884" y="2204864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Quitar la carga entre las terminales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0A05DA-120C-4788-8B98-399F4355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070" t="17344" r="36083" b="35407"/>
          <a:stretch>
            <a:fillRect/>
          </a:stretch>
        </p:blipFill>
        <p:spPr bwMode="auto">
          <a:xfrm>
            <a:off x="3483614" y="2888940"/>
            <a:ext cx="4860539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81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 Imagen">
            <a:extLst>
              <a:ext uri="{FF2B5EF4-FFF2-40B4-BE49-F238E27FC236}">
                <a16:creationId xmlns:a16="http://schemas.microsoft.com/office/drawing/2014/main" id="{79229C45-F5E7-45AF-9079-5203792B01BD}"/>
              </a:ext>
            </a:extLst>
          </p:cNvPr>
          <p:cNvPicPr/>
          <p:nvPr/>
        </p:nvPicPr>
        <p:blipFill>
          <a:blip r:embed="rId2" cstate="print"/>
          <a:srcRect l="25632" t="16835" r="17625" b="34988"/>
          <a:stretch>
            <a:fillRect/>
          </a:stretch>
        </p:blipFill>
        <p:spPr bwMode="auto">
          <a:xfrm>
            <a:off x="264176" y="197830"/>
            <a:ext cx="3731760" cy="179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4317591" y="301654"/>
            <a:ext cx="7750597" cy="240726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Hallar la Resistencia de Norton. (Fijar en cero las fuentes y tener la terminales abiertas)</a:t>
            </a:r>
          </a:p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Calculando la resistencia equivalente de la terminal A </a:t>
            </a:r>
            <a:r>
              <a:rPr lang="es-MX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08846A-9A61-4728-9650-28FB4C55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070" t="17344" r="36083" b="35407"/>
          <a:stretch>
            <a:fillRect/>
          </a:stretch>
        </p:blipFill>
        <p:spPr bwMode="auto">
          <a:xfrm>
            <a:off x="1989956" y="2996952"/>
            <a:ext cx="3744416" cy="2496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6 Flecha a la derecha con muesca">
            <a:extLst>
              <a:ext uri="{FF2B5EF4-FFF2-40B4-BE49-F238E27FC236}">
                <a16:creationId xmlns:a16="http://schemas.microsoft.com/office/drawing/2014/main" id="{77FE93E4-BDFE-4D48-A979-6A19A15538EE}"/>
              </a:ext>
            </a:extLst>
          </p:cNvPr>
          <p:cNvSpPr/>
          <p:nvPr/>
        </p:nvSpPr>
        <p:spPr>
          <a:xfrm>
            <a:off x="5878388" y="3789040"/>
            <a:ext cx="648072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42218BB-D401-4B43-8DCC-2EBEA1FA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32372" t="18329" r="29722" b="34422"/>
          <a:stretch>
            <a:fillRect/>
          </a:stretch>
        </p:blipFill>
        <p:spPr bwMode="auto">
          <a:xfrm>
            <a:off x="6814492" y="2996952"/>
            <a:ext cx="3635896" cy="254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EA53A28-1147-4052-81F0-9182146A3C63}"/>
              </a:ext>
            </a:extLst>
          </p:cNvPr>
          <p:cNvSpPr txBox="1">
            <a:spLocks/>
          </p:cNvSpPr>
          <p:nvPr/>
        </p:nvSpPr>
        <p:spPr>
          <a:xfrm>
            <a:off x="264176" y="5833027"/>
            <a:ext cx="11804011" cy="7920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Recordando: Fuente de voltaje se cortocircuita, y fuente de corriente se hace un circuito abierto</a:t>
            </a:r>
          </a:p>
        </p:txBody>
      </p:sp>
    </p:spTree>
    <p:extLst>
      <p:ext uri="{BB962C8B-B14F-4D97-AF65-F5344CB8AC3E}">
        <p14:creationId xmlns:p14="http://schemas.microsoft.com/office/powerpoint/2010/main" val="20691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 Imagen">
            <a:extLst>
              <a:ext uri="{FF2B5EF4-FFF2-40B4-BE49-F238E27FC236}">
                <a16:creationId xmlns:a16="http://schemas.microsoft.com/office/drawing/2014/main" id="{79229C45-F5E7-45AF-9079-5203792B01BD}"/>
              </a:ext>
            </a:extLst>
          </p:cNvPr>
          <p:cNvPicPr/>
          <p:nvPr/>
        </p:nvPicPr>
        <p:blipFill>
          <a:blip r:embed="rId2" cstate="print"/>
          <a:srcRect l="25632" t="16835" r="17625" b="34988"/>
          <a:stretch>
            <a:fillRect/>
          </a:stretch>
        </p:blipFill>
        <p:spPr bwMode="auto">
          <a:xfrm>
            <a:off x="264176" y="197830"/>
            <a:ext cx="3731760" cy="179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4317591" y="301654"/>
            <a:ext cx="7750597" cy="240726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Calcular la Resistencia de Norton, se observa que ambas resistencias están en paralelo.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69823F8-5639-4324-9250-ED08E019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2372" t="18329" r="29722" b="34422"/>
          <a:stretch>
            <a:fillRect/>
          </a:stretch>
        </p:blipFill>
        <p:spPr bwMode="auto">
          <a:xfrm>
            <a:off x="2998068" y="2464627"/>
            <a:ext cx="4032448" cy="282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9C1BB73-A9FC-49DD-8843-54E2A2D6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958" t="52953" r="79332" b="42125"/>
          <a:stretch>
            <a:fillRect/>
          </a:stretch>
        </p:blipFill>
        <p:spPr bwMode="auto">
          <a:xfrm>
            <a:off x="6886500" y="3616755"/>
            <a:ext cx="2555572" cy="39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8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 Imagen">
            <a:extLst>
              <a:ext uri="{FF2B5EF4-FFF2-40B4-BE49-F238E27FC236}">
                <a16:creationId xmlns:a16="http://schemas.microsoft.com/office/drawing/2014/main" id="{79229C45-F5E7-45AF-9079-5203792B01BD}"/>
              </a:ext>
            </a:extLst>
          </p:cNvPr>
          <p:cNvPicPr/>
          <p:nvPr/>
        </p:nvPicPr>
        <p:blipFill>
          <a:blip r:embed="rId2" cstate="print"/>
          <a:srcRect l="25632" t="16835" r="17625" b="34988"/>
          <a:stretch>
            <a:fillRect/>
          </a:stretch>
        </p:blipFill>
        <p:spPr bwMode="auto">
          <a:xfrm>
            <a:off x="264176" y="197830"/>
            <a:ext cx="3731760" cy="179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4317591" y="301654"/>
            <a:ext cx="7750597" cy="24072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Determinar la corriente de cortocircuito debida a cada fuente. </a:t>
            </a:r>
          </a:p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 realiza superposición). Sacar corriente que pasa entre las terminales en cada caso.</a:t>
            </a:r>
          </a:p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	Dejando fuente de voltaje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6E33C-3089-4A5D-8357-08FE23F3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2290" t="19485" r="27863" b="33266"/>
          <a:stretch>
            <a:fillRect/>
          </a:stretch>
        </p:blipFill>
        <p:spPr bwMode="auto">
          <a:xfrm>
            <a:off x="3898168" y="2772192"/>
            <a:ext cx="4392488" cy="2928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A980B70-6F6A-4FDD-933C-D331ABDD33EA}"/>
              </a:ext>
            </a:extLst>
          </p:cNvPr>
          <p:cNvSpPr txBox="1">
            <a:spLocks/>
          </p:cNvSpPr>
          <p:nvPr/>
        </p:nvSpPr>
        <p:spPr>
          <a:xfrm>
            <a:off x="264176" y="5833027"/>
            <a:ext cx="11804011" cy="79208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carga de las terminales debe cortocircuitarse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9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 Imagen">
            <a:extLst>
              <a:ext uri="{FF2B5EF4-FFF2-40B4-BE49-F238E27FC236}">
                <a16:creationId xmlns:a16="http://schemas.microsoft.com/office/drawing/2014/main" id="{79229C45-F5E7-45AF-9079-5203792B01BD}"/>
              </a:ext>
            </a:extLst>
          </p:cNvPr>
          <p:cNvPicPr/>
          <p:nvPr/>
        </p:nvPicPr>
        <p:blipFill>
          <a:blip r:embed="rId2" cstate="print"/>
          <a:srcRect l="25632" t="16835" r="17625" b="34988"/>
          <a:stretch>
            <a:fillRect/>
          </a:stretch>
        </p:blipFill>
        <p:spPr bwMode="auto">
          <a:xfrm>
            <a:off x="264176" y="197830"/>
            <a:ext cx="3731760" cy="179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3430116" y="1268760"/>
            <a:ext cx="7750597" cy="79208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 se encuentra en corto.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8 Flecha a la derecha con muesca">
            <a:extLst>
              <a:ext uri="{FF2B5EF4-FFF2-40B4-BE49-F238E27FC236}">
                <a16:creationId xmlns:a16="http://schemas.microsoft.com/office/drawing/2014/main" id="{4E925C30-5E40-4E16-A26F-CEFAD314DADF}"/>
              </a:ext>
            </a:extLst>
          </p:cNvPr>
          <p:cNvSpPr/>
          <p:nvPr/>
        </p:nvSpPr>
        <p:spPr>
          <a:xfrm>
            <a:off x="6598468" y="3525011"/>
            <a:ext cx="648072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AA4977A8-719C-4E14-B040-212FDD942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2290" t="19485" r="27863" b="33266"/>
          <a:stretch>
            <a:fillRect/>
          </a:stretch>
        </p:blipFill>
        <p:spPr bwMode="auto">
          <a:xfrm>
            <a:off x="2025962" y="2456892"/>
            <a:ext cx="421246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3F0FC35-F3DE-4CEF-9430-AAC6CE43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31818" t="20297" r="50472" b="32454"/>
          <a:stretch>
            <a:fillRect/>
          </a:stretch>
        </p:blipFill>
        <p:spPr bwMode="auto">
          <a:xfrm>
            <a:off x="8038628" y="2246867"/>
            <a:ext cx="2088233" cy="313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6945C5-EC8D-4E08-9378-4148C088EB2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02950" y="5555270"/>
            <a:ext cx="42767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5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contenido 13">
            <a:extLst>
              <a:ext uri="{FF2B5EF4-FFF2-40B4-BE49-F238E27FC236}">
                <a16:creationId xmlns:a16="http://schemas.microsoft.com/office/drawing/2014/main" id="{753974CC-9394-4DD5-B50B-7F65A269BD1B}"/>
              </a:ext>
            </a:extLst>
          </p:cNvPr>
          <p:cNvSpPr txBox="1">
            <a:spLocks/>
          </p:cNvSpPr>
          <p:nvPr/>
        </p:nvSpPr>
        <p:spPr>
          <a:xfrm>
            <a:off x="1522412" y="836712"/>
            <a:ext cx="9144000" cy="2736304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de las principales aplicaciones es la sustitución de una gran parte de un circuito, a menudo una parte complicada y no interesante, por un equivalente muy simple. El nuevo circuito más simple permite efectuar cálculos rápidos de la tensión, la corriente y la potencia que el circuito original es capaz de entregar a una carga.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A5901C-F05F-4E80-97E7-0DD13035CD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2004" y="3789040"/>
            <a:ext cx="774311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4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 Imagen">
            <a:extLst>
              <a:ext uri="{FF2B5EF4-FFF2-40B4-BE49-F238E27FC236}">
                <a16:creationId xmlns:a16="http://schemas.microsoft.com/office/drawing/2014/main" id="{79229C45-F5E7-45AF-9079-5203792B01BD}"/>
              </a:ext>
            </a:extLst>
          </p:cNvPr>
          <p:cNvPicPr/>
          <p:nvPr/>
        </p:nvPicPr>
        <p:blipFill>
          <a:blip r:embed="rId2" cstate="print"/>
          <a:srcRect l="25632" t="16835" r="17625" b="34988"/>
          <a:stretch>
            <a:fillRect/>
          </a:stretch>
        </p:blipFill>
        <p:spPr bwMode="auto">
          <a:xfrm>
            <a:off x="264176" y="197830"/>
            <a:ext cx="3731760" cy="179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4103901" y="1220753"/>
            <a:ext cx="7750597" cy="7920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	Dejando fuente de corriente. (Se observa que se cortocircuita R1 y R2)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54DB50C-7855-480F-A09D-46237A4B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4070" t="16360" r="37189" b="36391"/>
          <a:stretch>
            <a:fillRect/>
          </a:stretch>
        </p:blipFill>
        <p:spPr bwMode="auto">
          <a:xfrm>
            <a:off x="2321749" y="2396887"/>
            <a:ext cx="4276724" cy="293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6 Flecha a la derecha con muesca">
            <a:extLst>
              <a:ext uri="{FF2B5EF4-FFF2-40B4-BE49-F238E27FC236}">
                <a16:creationId xmlns:a16="http://schemas.microsoft.com/office/drawing/2014/main" id="{6FB77F13-895E-4980-B89E-7C1E40D54239}"/>
              </a:ext>
            </a:extLst>
          </p:cNvPr>
          <p:cNvSpPr/>
          <p:nvPr/>
        </p:nvSpPr>
        <p:spPr>
          <a:xfrm>
            <a:off x="7036630" y="3529681"/>
            <a:ext cx="60488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097F7A7A-6CA4-4995-9A07-0C1D2849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45101" t="15375" r="37189" b="35407"/>
          <a:stretch>
            <a:fillRect/>
          </a:stretch>
        </p:blipFill>
        <p:spPr bwMode="auto">
          <a:xfrm>
            <a:off x="8079674" y="2263546"/>
            <a:ext cx="1903170" cy="297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6B4A37-1D2C-45C9-ACAD-C68C0EB7451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0276" y="5768650"/>
            <a:ext cx="3317186" cy="6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0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CD0DC8-7808-48F2-924F-8E9C83F7899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9996" y="170559"/>
            <a:ext cx="7750597" cy="977576"/>
          </a:xfrm>
          <a:prstGeom prst="rect">
            <a:avLst/>
          </a:prstGeom>
        </p:spPr>
      </p:pic>
      <p:sp>
        <p:nvSpPr>
          <p:cNvPr id="10" name="10 Flecha a la derecha con muesca">
            <a:extLst>
              <a:ext uri="{FF2B5EF4-FFF2-40B4-BE49-F238E27FC236}">
                <a16:creationId xmlns:a16="http://schemas.microsoft.com/office/drawing/2014/main" id="{116974DC-3701-4F2A-9742-2BC023105232}"/>
              </a:ext>
            </a:extLst>
          </p:cNvPr>
          <p:cNvSpPr/>
          <p:nvPr/>
        </p:nvSpPr>
        <p:spPr>
          <a:xfrm rot="5400000">
            <a:off x="2530016" y="3284984"/>
            <a:ext cx="648072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9 Imagen">
            <a:extLst>
              <a:ext uri="{FF2B5EF4-FFF2-40B4-BE49-F238E27FC236}">
                <a16:creationId xmlns:a16="http://schemas.microsoft.com/office/drawing/2014/main" id="{88497624-8DD8-45FA-AE68-4C0CC842BB31}"/>
              </a:ext>
            </a:extLst>
          </p:cNvPr>
          <p:cNvPicPr/>
          <p:nvPr/>
        </p:nvPicPr>
        <p:blipFill>
          <a:blip r:embed="rId3" cstate="print"/>
          <a:srcRect l="25632" t="16835" r="17625" b="34988"/>
          <a:stretch>
            <a:fillRect/>
          </a:stretch>
        </p:blipFill>
        <p:spPr bwMode="auto">
          <a:xfrm>
            <a:off x="3423788" y="1373077"/>
            <a:ext cx="5341248" cy="256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33004" t="44906" r="39878" b="33438"/>
          <a:stretch>
            <a:fillRect/>
          </a:stretch>
        </p:blipFill>
        <p:spPr bwMode="auto">
          <a:xfrm>
            <a:off x="3574132" y="4221088"/>
            <a:ext cx="513220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71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 Imagen">
            <a:extLst>
              <a:ext uri="{FF2B5EF4-FFF2-40B4-BE49-F238E27FC236}">
                <a16:creationId xmlns:a16="http://schemas.microsoft.com/office/drawing/2014/main" id="{79229C45-F5E7-45AF-9079-5203792B01BD}"/>
              </a:ext>
            </a:extLst>
          </p:cNvPr>
          <p:cNvPicPr/>
          <p:nvPr/>
        </p:nvPicPr>
        <p:blipFill>
          <a:blip r:embed="rId2" cstate="print"/>
          <a:srcRect l="25632" t="16835" r="17625" b="34988"/>
          <a:stretch>
            <a:fillRect/>
          </a:stretch>
        </p:blipFill>
        <p:spPr bwMode="auto">
          <a:xfrm>
            <a:off x="264176" y="197830"/>
            <a:ext cx="3731760" cy="179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4103901" y="1220753"/>
            <a:ext cx="7750597" cy="7920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Finalmente: Se calcula la corriente de R3 por el método seleccionado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31E223-D457-473B-BAF7-5BA34AFF3C40}"/>
              </a:ext>
            </a:extLst>
          </p:cNvPr>
          <p:cNvSpPr txBox="1">
            <a:spLocks/>
          </p:cNvSpPr>
          <p:nvPr/>
        </p:nvSpPr>
        <p:spPr>
          <a:xfrm>
            <a:off x="-386308" y="4832851"/>
            <a:ext cx="7750597" cy="79208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divisor de corriente.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AF42F3-DF2E-45AF-B01A-1BC46C2DD5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4052" y="5349755"/>
            <a:ext cx="7486308" cy="128695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33004" t="44906" r="39878" b="33438"/>
          <a:stretch>
            <a:fillRect/>
          </a:stretch>
        </p:blipFill>
        <p:spPr bwMode="auto">
          <a:xfrm>
            <a:off x="3646140" y="2204864"/>
            <a:ext cx="513220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576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1522412" y="836712"/>
            <a:ext cx="91440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Calcular la corriente a través de R1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65AF7A-3CE1-4B0F-BCC6-0055730B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05" t="15375" r="56559" b="26547"/>
          <a:stretch>
            <a:fillRect/>
          </a:stretch>
        </p:blipFill>
        <p:spPr bwMode="auto">
          <a:xfrm>
            <a:off x="5158308" y="1556792"/>
            <a:ext cx="2088232" cy="4928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90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3358108" y="827293"/>
            <a:ext cx="5149975" cy="79208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transforman los elementos pasivos a impedancias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26953B-0470-4F01-8B97-395272F8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05" t="15375" r="56559" b="26547"/>
          <a:stretch>
            <a:fillRect/>
          </a:stretch>
        </p:blipFill>
        <p:spPr bwMode="auto">
          <a:xfrm>
            <a:off x="475000" y="432182"/>
            <a:ext cx="2616546" cy="617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Flecha a la derecha con muesca">
            <a:extLst>
              <a:ext uri="{FF2B5EF4-FFF2-40B4-BE49-F238E27FC236}">
                <a16:creationId xmlns:a16="http://schemas.microsoft.com/office/drawing/2014/main" id="{62AAF758-7B98-4FCD-993C-03DD36AE7324}"/>
              </a:ext>
            </a:extLst>
          </p:cNvPr>
          <p:cNvSpPr/>
          <p:nvPr/>
        </p:nvSpPr>
        <p:spPr>
          <a:xfrm>
            <a:off x="4870277" y="2993644"/>
            <a:ext cx="1548171" cy="7920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11A227C-A190-4CD5-84DF-C054DAC4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051" t="14391" r="56560" b="25563"/>
          <a:stretch>
            <a:fillRect/>
          </a:stretch>
        </p:blipFill>
        <p:spPr bwMode="auto">
          <a:xfrm>
            <a:off x="9000378" y="214505"/>
            <a:ext cx="2740225" cy="6428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09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3358108" y="827293"/>
            <a:ext cx="5149975" cy="79208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Señalar terminales y quitar carga</a:t>
            </a:r>
          </a:p>
        </p:txBody>
      </p:sp>
      <p:sp>
        <p:nvSpPr>
          <p:cNvPr id="10" name="5 Flecha a la derecha con muesca">
            <a:extLst>
              <a:ext uri="{FF2B5EF4-FFF2-40B4-BE49-F238E27FC236}">
                <a16:creationId xmlns:a16="http://schemas.microsoft.com/office/drawing/2014/main" id="{62AAF758-7B98-4FCD-993C-03DD36AE7324}"/>
              </a:ext>
            </a:extLst>
          </p:cNvPr>
          <p:cNvSpPr/>
          <p:nvPr/>
        </p:nvSpPr>
        <p:spPr>
          <a:xfrm>
            <a:off x="4870277" y="2993644"/>
            <a:ext cx="1548171" cy="7920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66F559-B075-4427-B83F-2A71DB8B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051" t="14391" r="56560" b="25563"/>
          <a:stretch>
            <a:fillRect/>
          </a:stretch>
        </p:blipFill>
        <p:spPr bwMode="auto">
          <a:xfrm>
            <a:off x="586996" y="178272"/>
            <a:ext cx="2771112" cy="650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7D497720-0F3B-46E6-A5CE-78DA6574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051" t="14391" r="56560" b="25563"/>
          <a:stretch>
            <a:fillRect/>
          </a:stretch>
        </p:blipFill>
        <p:spPr bwMode="auto">
          <a:xfrm>
            <a:off x="8674690" y="130324"/>
            <a:ext cx="2811986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102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3358108" y="827292"/>
            <a:ext cx="5149975" cy="13055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Para calcular la Zn (Impedancia de Norton), cortocircuitamos o abrimos todas las fuentes</a:t>
            </a:r>
          </a:p>
        </p:txBody>
      </p:sp>
      <p:sp>
        <p:nvSpPr>
          <p:cNvPr id="10" name="5 Flecha a la derecha con muesca">
            <a:extLst>
              <a:ext uri="{FF2B5EF4-FFF2-40B4-BE49-F238E27FC236}">
                <a16:creationId xmlns:a16="http://schemas.microsoft.com/office/drawing/2014/main" id="{62AAF758-7B98-4FCD-993C-03DD36AE7324}"/>
              </a:ext>
            </a:extLst>
          </p:cNvPr>
          <p:cNvSpPr/>
          <p:nvPr/>
        </p:nvSpPr>
        <p:spPr>
          <a:xfrm>
            <a:off x="5320326" y="3032956"/>
            <a:ext cx="1548171" cy="7920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4FF8402-2DD9-4B74-B25F-8D81577F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051" t="14391" r="56560" b="25563"/>
          <a:stretch>
            <a:fillRect/>
          </a:stretch>
        </p:blipFill>
        <p:spPr bwMode="auto">
          <a:xfrm>
            <a:off x="981844" y="134634"/>
            <a:ext cx="2808312" cy="6588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F23F99D-FE48-4AC0-A28A-0C9C46BF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605" t="14391" r="56559" b="28516"/>
          <a:stretch>
            <a:fillRect/>
          </a:stretch>
        </p:blipFill>
        <p:spPr bwMode="auto">
          <a:xfrm>
            <a:off x="8432038" y="148965"/>
            <a:ext cx="2774943" cy="6437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339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3231392" y="127865"/>
            <a:ext cx="5149975" cy="1305564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Calculamos la Zn.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ED3B640-153C-49E3-88F3-9042BFA1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05" t="14391" r="56559" b="28516"/>
          <a:stretch>
            <a:fillRect/>
          </a:stretch>
        </p:blipFill>
        <p:spPr bwMode="auto">
          <a:xfrm>
            <a:off x="204331" y="619099"/>
            <a:ext cx="2601458" cy="6035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Flecha a la derecha con muesca">
            <a:extLst>
              <a:ext uri="{FF2B5EF4-FFF2-40B4-BE49-F238E27FC236}">
                <a16:creationId xmlns:a16="http://schemas.microsoft.com/office/drawing/2014/main" id="{D9293458-7C3F-4419-84E8-903BF2D500A5}"/>
              </a:ext>
            </a:extLst>
          </p:cNvPr>
          <p:cNvSpPr/>
          <p:nvPr/>
        </p:nvSpPr>
        <p:spPr>
          <a:xfrm>
            <a:off x="2844355" y="3712068"/>
            <a:ext cx="86409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9554526-7DEB-49EA-A816-86BD5071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605" t="17344" r="56006" b="42297"/>
          <a:stretch>
            <a:fillRect/>
          </a:stretch>
        </p:blipFill>
        <p:spPr bwMode="auto">
          <a:xfrm>
            <a:off x="4159863" y="1507451"/>
            <a:ext cx="3263971" cy="5147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3 Flecha a la derecha con muesca">
            <a:extLst>
              <a:ext uri="{FF2B5EF4-FFF2-40B4-BE49-F238E27FC236}">
                <a16:creationId xmlns:a16="http://schemas.microsoft.com/office/drawing/2014/main" id="{C59B7F07-3925-47D8-A5C8-1106427A3B88}"/>
              </a:ext>
            </a:extLst>
          </p:cNvPr>
          <p:cNvSpPr/>
          <p:nvPr/>
        </p:nvSpPr>
        <p:spPr>
          <a:xfrm>
            <a:off x="7462400" y="3621210"/>
            <a:ext cx="1080120" cy="432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A373DB3-D746-4F50-922D-CF37693A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9523" t="26375" r="56641" b="43110"/>
          <a:stretch>
            <a:fillRect/>
          </a:stretch>
        </p:blipFill>
        <p:spPr bwMode="auto">
          <a:xfrm>
            <a:off x="9190755" y="2614538"/>
            <a:ext cx="2631237" cy="326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70076" y="620688"/>
            <a:ext cx="712879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0" y="809625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71700" algn="l"/>
              </a:tabLst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07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140C56-CBA5-466C-83D4-DF986F4ACE3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82044" y="260648"/>
            <a:ext cx="6352397" cy="714262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CB6419C-55AE-4E90-94F1-A389CF6EC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523" t="26375" r="56641" b="43110"/>
          <a:stretch>
            <a:fillRect/>
          </a:stretch>
        </p:blipFill>
        <p:spPr bwMode="auto">
          <a:xfrm>
            <a:off x="2422004" y="1124744"/>
            <a:ext cx="2808312" cy="348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4 Flecha a la derecha con muesca">
            <a:extLst>
              <a:ext uri="{FF2B5EF4-FFF2-40B4-BE49-F238E27FC236}">
                <a16:creationId xmlns:a16="http://schemas.microsoft.com/office/drawing/2014/main" id="{376DF01A-CD18-4F28-9CFE-C5E997B1FDC3}"/>
              </a:ext>
            </a:extLst>
          </p:cNvPr>
          <p:cNvSpPr/>
          <p:nvPr/>
        </p:nvSpPr>
        <p:spPr>
          <a:xfrm>
            <a:off x="5374332" y="2492896"/>
            <a:ext cx="86409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64C5C52-36B8-4CD4-A368-E6F5B0909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2410" t="28172" r="64308" b="44266"/>
          <a:stretch>
            <a:fillRect/>
          </a:stretch>
        </p:blipFill>
        <p:spPr bwMode="auto">
          <a:xfrm>
            <a:off x="6526460" y="1144419"/>
            <a:ext cx="3024336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B0F974E-F3D4-4A41-8D33-0556787F21B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2106" y="4844853"/>
            <a:ext cx="8184611" cy="18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3410541" y="260648"/>
            <a:ext cx="8208912" cy="79208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Obtener In (Intensidad de Norton)</a:t>
            </a:r>
          </a:p>
          <a:p>
            <a:pPr marL="0" indent="0" algn="ctr">
              <a:buNone/>
            </a:pP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Manteniendo Fuente de Voltaje 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 Flecha a la derecha con muesca">
            <a:extLst>
              <a:ext uri="{FF2B5EF4-FFF2-40B4-BE49-F238E27FC236}">
                <a16:creationId xmlns:a16="http://schemas.microsoft.com/office/drawing/2014/main" id="{62AAF758-7B98-4FCD-993C-03DD36AE7324}"/>
              </a:ext>
            </a:extLst>
          </p:cNvPr>
          <p:cNvSpPr/>
          <p:nvPr/>
        </p:nvSpPr>
        <p:spPr>
          <a:xfrm>
            <a:off x="5320326" y="3032956"/>
            <a:ext cx="1548171" cy="7920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7E850D0-D59E-4F5A-9EB1-8839105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857" t="14391" r="64307" b="36391"/>
          <a:stretch>
            <a:fillRect/>
          </a:stretch>
        </p:blipFill>
        <p:spPr bwMode="auto">
          <a:xfrm>
            <a:off x="841194" y="656692"/>
            <a:ext cx="2983678" cy="596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3744D23-B459-4A68-9ADC-40E8DD51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857" t="36047" r="64307" b="28516"/>
          <a:stretch>
            <a:fillRect/>
          </a:stretch>
        </p:blipFill>
        <p:spPr bwMode="auto">
          <a:xfrm>
            <a:off x="8470676" y="2348880"/>
            <a:ext cx="2876955" cy="414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FA52A5C-41DD-44D2-90EB-BCA2AED5BEEF}"/>
              </a:ext>
            </a:extLst>
          </p:cNvPr>
          <p:cNvSpPr txBox="1">
            <a:spLocks/>
          </p:cNvSpPr>
          <p:nvPr/>
        </p:nvSpPr>
        <p:spPr>
          <a:xfrm>
            <a:off x="7534572" y="1628800"/>
            <a:ext cx="4392488" cy="4680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cortocircuita Z1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4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Enunciado del Teorema de Norton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A417F-5E85-418B-8C08-79A00F9D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1596008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 cualquier circuito lineal, volver a ordenar en la forma de dos redes A y B conectadas por dos alambres. La red que se va a simplificar es A; B se dejará intacta.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84F129-53AF-411B-8A85-AABBD6B8EC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5780" y="3657600"/>
            <a:ext cx="116014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-962372" y="260648"/>
            <a:ext cx="8208912" cy="4680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puede ver como: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C9667C0-A8BC-4B59-8AD5-902AA746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857" t="36047" r="64307" b="28516"/>
          <a:stretch>
            <a:fillRect/>
          </a:stretch>
        </p:blipFill>
        <p:spPr bwMode="auto">
          <a:xfrm>
            <a:off x="1197869" y="713643"/>
            <a:ext cx="2592287" cy="373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5 Flecha a la derecha con muesca">
            <a:extLst>
              <a:ext uri="{FF2B5EF4-FFF2-40B4-BE49-F238E27FC236}">
                <a16:creationId xmlns:a16="http://schemas.microsoft.com/office/drawing/2014/main" id="{4B906D28-2796-4035-8155-C0E47A8A69C8}"/>
              </a:ext>
            </a:extLst>
          </p:cNvPr>
          <p:cNvSpPr/>
          <p:nvPr/>
        </p:nvSpPr>
        <p:spPr>
          <a:xfrm>
            <a:off x="4618246" y="2060848"/>
            <a:ext cx="1044117" cy="4680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3D17F2B-8681-40E4-ACCE-1E2CCCA7D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0158" t="30141" r="48811" b="42297"/>
          <a:stretch>
            <a:fillRect/>
          </a:stretch>
        </p:blipFill>
        <p:spPr bwMode="auto">
          <a:xfrm>
            <a:off x="6706482" y="1056454"/>
            <a:ext cx="4284474" cy="315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E842511-1BF8-4469-BA7A-EE821731212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7370" y="4541189"/>
            <a:ext cx="7774083" cy="21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5230316" y="1164330"/>
            <a:ext cx="6312298" cy="824509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8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reduce a esta manera porque hace un cortocircuito con todas las impedancias y resistencias.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2F94EE-E067-44E7-9749-FB91DA5C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6799" t="16360" r="47151" b="30485"/>
          <a:stretch>
            <a:fillRect/>
          </a:stretch>
        </p:blipFill>
        <p:spPr bwMode="auto">
          <a:xfrm>
            <a:off x="1687117" y="1164330"/>
            <a:ext cx="2736304" cy="509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3CDCFF9-5D76-4DC0-B4A1-86165E4185C9}"/>
              </a:ext>
            </a:extLst>
          </p:cNvPr>
          <p:cNvSpPr txBox="1">
            <a:spLocks/>
          </p:cNvSpPr>
          <p:nvPr/>
        </p:nvSpPr>
        <p:spPr>
          <a:xfrm>
            <a:off x="-809972" y="413048"/>
            <a:ext cx="8208912" cy="4680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Manteniendo Fuente de corriente 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 Flecha a la derecha con muesca">
            <a:extLst>
              <a:ext uri="{FF2B5EF4-FFF2-40B4-BE49-F238E27FC236}">
                <a16:creationId xmlns:a16="http://schemas.microsoft.com/office/drawing/2014/main" id="{AF1672AC-024A-4969-89B5-217F5CFC5F3E}"/>
              </a:ext>
            </a:extLst>
          </p:cNvPr>
          <p:cNvSpPr/>
          <p:nvPr/>
        </p:nvSpPr>
        <p:spPr>
          <a:xfrm>
            <a:off x="4870276" y="3113965"/>
            <a:ext cx="86409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BEC71D55-B564-4FEC-AA85-8785B3F3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7353" t="27188" r="47151" b="52140"/>
          <a:stretch>
            <a:fillRect/>
          </a:stretch>
        </p:blipFill>
        <p:spPr bwMode="auto">
          <a:xfrm>
            <a:off x="6449959" y="1962079"/>
            <a:ext cx="3312366" cy="24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6475399-AD1B-49D3-92D5-D109E91405FC}"/>
              </a:ext>
            </a:extLst>
          </p:cNvPr>
          <p:cNvSpPr txBox="1">
            <a:spLocks/>
          </p:cNvSpPr>
          <p:nvPr/>
        </p:nvSpPr>
        <p:spPr>
          <a:xfrm>
            <a:off x="4423421" y="4635135"/>
            <a:ext cx="3463715" cy="46805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3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Entonces: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03FBEE-02A6-4C93-B104-46D2BB6549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6198" y="5136487"/>
            <a:ext cx="2968857" cy="6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0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3CDCFF9-5D76-4DC0-B4A1-86165E4185C9}"/>
              </a:ext>
            </a:extLst>
          </p:cNvPr>
          <p:cNvSpPr txBox="1">
            <a:spLocks/>
          </p:cNvSpPr>
          <p:nvPr/>
        </p:nvSpPr>
        <p:spPr>
          <a:xfrm>
            <a:off x="117748" y="413048"/>
            <a:ext cx="2520280" cy="4680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tiene:</a:t>
            </a:r>
          </a:p>
          <a:p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6475399-AD1B-49D3-92D5-D109E91405FC}"/>
              </a:ext>
            </a:extLst>
          </p:cNvPr>
          <p:cNvSpPr txBox="1">
            <a:spLocks/>
          </p:cNvSpPr>
          <p:nvPr/>
        </p:nvSpPr>
        <p:spPr>
          <a:xfrm>
            <a:off x="2850386" y="4781336"/>
            <a:ext cx="3463715" cy="46805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3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Resultado: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E955BA-4EC7-4081-A4F5-9C3830AA8C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696" y="228227"/>
            <a:ext cx="10096192" cy="187220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F5DA4220-446B-4DB5-BA1A-20C3B7C43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9051" t="14391" r="56560" b="25563"/>
          <a:stretch>
            <a:fillRect/>
          </a:stretch>
        </p:blipFill>
        <p:spPr bwMode="auto">
          <a:xfrm>
            <a:off x="549796" y="1065921"/>
            <a:ext cx="2304256" cy="5406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5 Flecha a la derecha con muesca">
            <a:extLst>
              <a:ext uri="{FF2B5EF4-FFF2-40B4-BE49-F238E27FC236}">
                <a16:creationId xmlns:a16="http://schemas.microsoft.com/office/drawing/2014/main" id="{6825A1B7-17B0-4767-84C7-094D2FF3CBC8}"/>
              </a:ext>
            </a:extLst>
          </p:cNvPr>
          <p:cNvSpPr/>
          <p:nvPr/>
        </p:nvSpPr>
        <p:spPr>
          <a:xfrm>
            <a:off x="3214092" y="3073334"/>
            <a:ext cx="86409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817AD49A-B825-4516-B802-5430A89A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32844" t="47047" r="41698" b="30313"/>
          <a:stretch>
            <a:fillRect/>
          </a:stretch>
        </p:blipFill>
        <p:spPr bwMode="auto">
          <a:xfrm>
            <a:off x="4294212" y="2281246"/>
            <a:ext cx="432048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072FBF-95D1-463F-9354-A76422B1DC1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0286" y="5272598"/>
            <a:ext cx="2942398" cy="12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6475399-AD1B-49D3-92D5-D109E91405FC}"/>
              </a:ext>
            </a:extLst>
          </p:cNvPr>
          <p:cNvSpPr txBox="1">
            <a:spLocks/>
          </p:cNvSpPr>
          <p:nvPr/>
        </p:nvSpPr>
        <p:spPr>
          <a:xfrm>
            <a:off x="261764" y="260648"/>
            <a:ext cx="2952328" cy="72008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Resultado:</a:t>
            </a:r>
          </a:p>
          <a:p>
            <a:pPr algn="ctr"/>
            <a:endParaRPr lang="es-MX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796809-2457-487C-8987-8E6F645BE5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9711" y="836712"/>
            <a:ext cx="9389402" cy="12961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EDDBA9-551D-4F7A-AB73-107AC89579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5697" y="2476331"/>
            <a:ext cx="6777429" cy="12961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768CF7-FB8B-4D2E-8D12-5182167956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1533" y="4257093"/>
            <a:ext cx="8045755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1522412" y="836712"/>
            <a:ext cx="91440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Calcular la potencia en la resistencia R3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A64089A-8CB5-4F7C-9522-3CF7D8C0EC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032" y="2276872"/>
            <a:ext cx="799876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1676746" y="2044621"/>
            <a:ext cx="9144000" cy="109634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Convertimos los elementos pasivos a sus impedancias equivalentes correspondientes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9AD74A-3DB4-4F47-87D3-B3BCF0A8A1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1964" y="3175789"/>
            <a:ext cx="7488832" cy="30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8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5302323" y="404664"/>
            <a:ext cx="6886501" cy="145638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Convertimos los elementos pasivos a sus impedancias equivalentes correspondientes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9AD74A-3DB4-4F47-87D3-B3BCF0A8A1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52" y="2634849"/>
            <a:ext cx="6939315" cy="2810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4D7F4F-E834-4EB8-910C-3C3D0B4FC0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8548" y="2780928"/>
            <a:ext cx="4435293" cy="23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9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5302323" y="404664"/>
            <a:ext cx="6886501" cy="145638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Calculamos Zn equivalente</a:t>
            </a:r>
          </a:p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Retiramos Z5 y la fuente independiente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2996A5-8DE2-4A81-BEFE-EE5899FE69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0431" y="2564904"/>
            <a:ext cx="6672090" cy="35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54510A0-2378-45FD-A220-1D4986C299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6000"/>
          <a:stretch/>
        </p:blipFill>
        <p:spPr>
          <a:xfrm>
            <a:off x="43441" y="3140968"/>
            <a:ext cx="12101941" cy="29523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D6AB2D-0600-4F2F-970E-A440BF99068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8108" y="2227265"/>
            <a:ext cx="6425624" cy="7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5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B0994C-ECA0-4520-B37E-0424F697CC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3892" y="3459223"/>
            <a:ext cx="8773181" cy="30243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E3EDFF-0A16-4DF9-BEB0-296ACA01877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2364" y="1700808"/>
            <a:ext cx="5880232" cy="126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2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60D8056-4AFC-4DF6-B722-D54FC4BB0CF8}"/>
              </a:ext>
            </a:extLst>
          </p:cNvPr>
          <p:cNvSpPr txBox="1">
            <a:spLocks/>
          </p:cNvSpPr>
          <p:nvPr/>
        </p:nvSpPr>
        <p:spPr>
          <a:xfrm>
            <a:off x="1522412" y="2276872"/>
            <a:ext cx="9144000" cy="100811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idea es transformar la red </a:t>
            </a:r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circuito en un circuito Norton equivalente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D2375B-1459-4E75-BBB5-98C5C90E24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88" y="156974"/>
            <a:ext cx="6736829" cy="18141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853352-3619-481E-BEF7-044293A06C8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237" y="3429000"/>
            <a:ext cx="96583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6190D5F-877D-4AC0-BEAA-00D6014C1DD0}"/>
              </a:ext>
            </a:extLst>
          </p:cNvPr>
          <p:cNvSpPr txBox="1">
            <a:spLocks/>
          </p:cNvSpPr>
          <p:nvPr/>
        </p:nvSpPr>
        <p:spPr>
          <a:xfrm>
            <a:off x="5302324" y="1190928"/>
            <a:ext cx="6886501" cy="145638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Calculamos In equivalente por método de mallas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EE5423-1A2D-45BD-9D62-433D1CCB5D0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45" y="2973942"/>
            <a:ext cx="5779944" cy="320318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3B8FEB8-1986-42BD-9850-E88575CA6F78}"/>
              </a:ext>
            </a:extLst>
          </p:cNvPr>
          <p:cNvSpPr txBox="1">
            <a:spLocks/>
          </p:cNvSpPr>
          <p:nvPr/>
        </p:nvSpPr>
        <p:spPr>
          <a:xfrm>
            <a:off x="6413921" y="3088737"/>
            <a:ext cx="5662364" cy="336459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Malla 1</a:t>
            </a:r>
          </a:p>
          <a:p>
            <a:pPr algn="ctr"/>
            <a:endParaRPr lang="es-MX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Malla 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8C0ACA9-602D-4EAB-8912-5E6EEBEA0A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7215" y="3573016"/>
            <a:ext cx="5722555" cy="113775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7E29FA-5C29-4995-888A-19FE7E2FFC8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6540" y="5364021"/>
            <a:ext cx="3987655" cy="11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6190D5F-877D-4AC0-BEAA-00D6014C1DD0}"/>
              </a:ext>
            </a:extLst>
          </p:cNvPr>
          <p:cNvSpPr txBox="1">
            <a:spLocks/>
          </p:cNvSpPr>
          <p:nvPr/>
        </p:nvSpPr>
        <p:spPr>
          <a:xfrm>
            <a:off x="5302324" y="1190928"/>
            <a:ext cx="6886501" cy="145638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Resolviendo el sistema tenemos..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EE5423-1A2D-45BD-9D62-433D1CCB5D0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45" y="2973942"/>
            <a:ext cx="5779944" cy="320318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3B8FEB8-1986-42BD-9850-E88575CA6F78}"/>
              </a:ext>
            </a:extLst>
          </p:cNvPr>
          <p:cNvSpPr txBox="1">
            <a:spLocks/>
          </p:cNvSpPr>
          <p:nvPr/>
        </p:nvSpPr>
        <p:spPr>
          <a:xfrm>
            <a:off x="6413921" y="3088737"/>
            <a:ext cx="5662364" cy="336459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 = In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C79956-79D1-4A83-A48F-D11B4CCECD7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2484" y="4254676"/>
            <a:ext cx="4798269" cy="6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6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6190D5F-877D-4AC0-BEAA-00D6014C1DD0}"/>
              </a:ext>
            </a:extLst>
          </p:cNvPr>
          <p:cNvSpPr txBox="1">
            <a:spLocks/>
          </p:cNvSpPr>
          <p:nvPr/>
        </p:nvSpPr>
        <p:spPr>
          <a:xfrm>
            <a:off x="5302324" y="1190928"/>
            <a:ext cx="6886501" cy="145638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Resolviendo el sistema tenemos..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EE5423-1A2D-45BD-9D62-433D1CCB5D0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45" y="2973942"/>
            <a:ext cx="5779944" cy="320318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3B8FEB8-1986-42BD-9850-E88575CA6F78}"/>
              </a:ext>
            </a:extLst>
          </p:cNvPr>
          <p:cNvSpPr txBox="1">
            <a:spLocks/>
          </p:cNvSpPr>
          <p:nvPr/>
        </p:nvSpPr>
        <p:spPr>
          <a:xfrm>
            <a:off x="6413921" y="3088737"/>
            <a:ext cx="5662364" cy="336459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 = In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C79956-79D1-4A83-A48F-D11B4CCECD7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2484" y="4254676"/>
            <a:ext cx="4798269" cy="6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6190D5F-877D-4AC0-BEAA-00D6014C1DD0}"/>
              </a:ext>
            </a:extLst>
          </p:cNvPr>
          <p:cNvSpPr txBox="1">
            <a:spLocks/>
          </p:cNvSpPr>
          <p:nvPr/>
        </p:nvSpPr>
        <p:spPr>
          <a:xfrm>
            <a:off x="5302324" y="1190928"/>
            <a:ext cx="6886501" cy="145638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 de Norton equivalente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3B8FEB8-1986-42BD-9850-E88575CA6F78}"/>
              </a:ext>
            </a:extLst>
          </p:cNvPr>
          <p:cNvSpPr txBox="1">
            <a:spLocks/>
          </p:cNvSpPr>
          <p:nvPr/>
        </p:nvSpPr>
        <p:spPr>
          <a:xfrm>
            <a:off x="6413921" y="3088737"/>
            <a:ext cx="5662364" cy="336459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MX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21CC19-EB51-4AA1-8B91-398B3234F6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1629" y="2852936"/>
            <a:ext cx="630556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6190D5F-877D-4AC0-BEAA-00D6014C1DD0}"/>
              </a:ext>
            </a:extLst>
          </p:cNvPr>
          <p:cNvSpPr txBox="1">
            <a:spLocks/>
          </p:cNvSpPr>
          <p:nvPr/>
        </p:nvSpPr>
        <p:spPr>
          <a:xfrm>
            <a:off x="5189784" y="522260"/>
            <a:ext cx="6886501" cy="14563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Calculamos la potencia en Z5</a:t>
            </a:r>
          </a:p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Empezamos por calcular la corriente en Z5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21CC19-EB51-4AA1-8B91-398B3234F6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77" y="2852936"/>
            <a:ext cx="6305566" cy="324036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E7792D3-D9D0-429D-BCC8-8C9D2E4E4AC3}"/>
              </a:ext>
            </a:extLst>
          </p:cNvPr>
          <p:cNvSpPr txBox="1">
            <a:spLocks/>
          </p:cNvSpPr>
          <p:nvPr/>
        </p:nvSpPr>
        <p:spPr>
          <a:xfrm>
            <a:off x="6557396" y="2790816"/>
            <a:ext cx="5662364" cy="336459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divisor de corriente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C0155A-1827-4A70-8169-1B8876A089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0188"/>
          <a:stretch/>
        </p:blipFill>
        <p:spPr>
          <a:xfrm>
            <a:off x="7102524" y="3359223"/>
            <a:ext cx="4744113" cy="29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EF0E7E3-2173-4671-94C5-F3E5E9E8D3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56" y="72402"/>
            <a:ext cx="4868381" cy="19722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221CC19-EB51-4AA1-8B91-398B3234F6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77" y="2852936"/>
            <a:ext cx="6305566" cy="324036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E7792D3-D9D0-429D-BCC8-8C9D2E4E4AC3}"/>
              </a:ext>
            </a:extLst>
          </p:cNvPr>
          <p:cNvSpPr txBox="1">
            <a:spLocks/>
          </p:cNvSpPr>
          <p:nvPr/>
        </p:nvSpPr>
        <p:spPr>
          <a:xfrm>
            <a:off x="6519868" y="2564904"/>
            <a:ext cx="5662364" cy="336459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Potencia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586B8A-9111-488B-9465-3D429B1C1B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9297"/>
          <a:stretch/>
        </p:blipFill>
        <p:spPr>
          <a:xfrm>
            <a:off x="6793268" y="3573016"/>
            <a:ext cx="518037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0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A00CF-21C2-417A-8B9B-F1DCDBEDBBCE}"/>
              </a:ext>
            </a:extLst>
          </p:cNvPr>
          <p:cNvSpPr txBox="1">
            <a:spLocks/>
          </p:cNvSpPr>
          <p:nvPr/>
        </p:nvSpPr>
        <p:spPr>
          <a:xfrm>
            <a:off x="1522412" y="836712"/>
            <a:ext cx="91440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Calcular la potencia en la impedancia 7j</a:t>
            </a:r>
            <a:r>
              <a:rPr lang="es-MX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</a:t>
            </a:r>
            <a:endParaRPr lang="es-MX" sz="28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8">
            <a:extLst>
              <a:ext uri="{FF2B5EF4-FFF2-40B4-BE49-F238E27FC236}">
                <a16:creationId xmlns:a16="http://schemas.microsoft.com/office/drawing/2014/main" id="{12E8EB6B-5098-45D9-91C8-31C296ECD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38" y="2204864"/>
            <a:ext cx="5817148" cy="33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1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477788" y="910523"/>
            <a:ext cx="7750597" cy="79208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Calcular RN, cortocircuitar las fuentes</a:t>
            </a:r>
          </a:p>
        </p:txBody>
      </p:sp>
      <p:sp>
        <p:nvSpPr>
          <p:cNvPr id="15" name="5 Flecha a la derecha con muesca">
            <a:extLst>
              <a:ext uri="{FF2B5EF4-FFF2-40B4-BE49-F238E27FC236}">
                <a16:creationId xmlns:a16="http://schemas.microsoft.com/office/drawing/2014/main" id="{3BDD17F1-6781-4AFE-9895-E63E51E02FBA}"/>
              </a:ext>
            </a:extLst>
          </p:cNvPr>
          <p:cNvSpPr/>
          <p:nvPr/>
        </p:nvSpPr>
        <p:spPr>
          <a:xfrm>
            <a:off x="5852600" y="4317098"/>
            <a:ext cx="86409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Marcador de contenido 8">
            <a:extLst>
              <a:ext uri="{FF2B5EF4-FFF2-40B4-BE49-F238E27FC236}">
                <a16:creationId xmlns:a16="http://schemas.microsoft.com/office/drawing/2014/main" id="{34B8B09D-1192-478B-81FD-42FEF704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4" y="2492896"/>
            <a:ext cx="5191553" cy="2996120"/>
          </a:xfrm>
          <a:prstGeom prst="rect">
            <a:avLst/>
          </a:prstGeom>
        </p:spPr>
      </p:pic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08812D39-CE98-49C1-A4A4-808918F90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09" y="2492896"/>
            <a:ext cx="4954542" cy="297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693812" y="681038"/>
            <a:ext cx="9217024" cy="7920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Separar la parte del circuito a analizar y reducir impedancias en serie y paralelo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CAC39627-DD05-447D-9A3C-A25AE840B87D}"/>
              </a:ext>
            </a:extLst>
          </p:cNvPr>
          <p:cNvSpPr txBox="1">
            <a:spLocks/>
          </p:cNvSpPr>
          <p:nvPr/>
        </p:nvSpPr>
        <p:spPr>
          <a:xfrm>
            <a:off x="6886500" y="2348880"/>
            <a:ext cx="4539308" cy="3468043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accent1"/>
                </a:solidFill>
              </a:rPr>
              <a:t>Sumar en serie 6j -5j = jΩ</a:t>
            </a:r>
          </a:p>
          <a:p>
            <a:r>
              <a:rPr lang="es-MX" sz="2800" dirty="0">
                <a:solidFill>
                  <a:schemeClr val="accent1"/>
                </a:solidFill>
              </a:rPr>
              <a:t>Sumar en paralelo 5 y 10j </a:t>
            </a:r>
          </a:p>
          <a:p>
            <a:r>
              <a:rPr lang="es-MX" sz="2800" dirty="0">
                <a:solidFill>
                  <a:schemeClr val="accent1"/>
                </a:solidFill>
              </a:rPr>
              <a:t>5(10j)/(5+10j)=(4+2j) Ω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48267504-0B79-4247-A5AB-E745971DD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5" y="2060848"/>
            <a:ext cx="5582500" cy="317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765820" y="1052736"/>
            <a:ext cx="7750597" cy="7920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Sumar en paralelo las impedancias resultantes para calcular RN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036A7E-873B-482C-86FF-661CEA0BD0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5918"/>
          <a:stretch/>
        </p:blipFill>
        <p:spPr>
          <a:xfrm>
            <a:off x="6742484" y="3573015"/>
            <a:ext cx="4490076" cy="1605573"/>
          </a:xfrm>
          <a:prstGeom prst="rect">
            <a:avLst/>
          </a:prstGeom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FDB0114D-A601-499F-BF36-C4DB22936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1" y="2708920"/>
            <a:ext cx="4412110" cy="28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9C0BF-0F3C-4439-9B41-830CE857D907}"/>
              </a:ext>
            </a:extLst>
          </p:cNvPr>
          <p:cNvSpPr txBox="1">
            <a:spLocks/>
          </p:cNvSpPr>
          <p:nvPr/>
        </p:nvSpPr>
        <p:spPr>
          <a:xfrm>
            <a:off x="729816" y="2048594"/>
            <a:ext cx="10945216" cy="1296144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Desconectar la red </a:t>
            </a:r>
            <a:r>
              <a:rPr lang="es-MX" sz="28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poner en cortocircuito las terminales de </a:t>
            </a:r>
            <a:r>
              <a:rPr lang="es-MX" sz="28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Definir una corriente I como la corriente que circula ahora a través de las terminales cortocircuitadas de la red </a:t>
            </a:r>
            <a:r>
              <a:rPr lang="es-MX" sz="28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39C45F-494A-4031-89B8-3A049F19935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1964" y="3499604"/>
            <a:ext cx="8280920" cy="3171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39C613-E2A5-4A03-80C6-7476C15F9B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788" y="156974"/>
            <a:ext cx="6736829" cy="18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-28700" y="980728"/>
            <a:ext cx="7750597" cy="79208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Calcular fuente de voltaje equivalente 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82A5F1E6-540D-46DA-8C76-572656317950}"/>
              </a:ext>
            </a:extLst>
          </p:cNvPr>
          <p:cNvSpPr txBox="1">
            <a:spLocks/>
          </p:cNvSpPr>
          <p:nvPr/>
        </p:nvSpPr>
        <p:spPr>
          <a:xfrm>
            <a:off x="6814492" y="2708919"/>
            <a:ext cx="4539308" cy="3468043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accent1"/>
                </a:solidFill>
              </a:rPr>
              <a:t>La impedancia de 4+2j se cortocircuita al hacer el puente en A y B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6B1C21C-2661-44CF-A9E2-7EB689DB9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2441913"/>
            <a:ext cx="5936504" cy="26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7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405780" y="1052736"/>
            <a:ext cx="9721080" cy="7920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Convertir a rectangular y sumar en serie impedancias  y calcular la corriente total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82A5F1E6-540D-46DA-8C76-572656317950}"/>
              </a:ext>
            </a:extLst>
          </p:cNvPr>
          <p:cNvSpPr txBox="1">
            <a:spLocks/>
          </p:cNvSpPr>
          <p:nvPr/>
        </p:nvSpPr>
        <p:spPr>
          <a:xfrm>
            <a:off x="6814492" y="2708919"/>
            <a:ext cx="4539308" cy="3468043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accent1"/>
                </a:solidFill>
              </a:rPr>
              <a:t>Sumar en serie 6j -5j = jΩ</a:t>
            </a:r>
          </a:p>
          <a:p>
            <a:r>
              <a:rPr lang="es-MX" sz="2800" dirty="0">
                <a:solidFill>
                  <a:schemeClr val="accent1"/>
                </a:solidFill>
              </a:rPr>
              <a:t>50v∟0° = 50v</a:t>
            </a:r>
          </a:p>
          <a:p>
            <a:r>
              <a:rPr lang="es-MX" sz="2800" dirty="0">
                <a:solidFill>
                  <a:schemeClr val="accent1"/>
                </a:solidFill>
              </a:rPr>
              <a:t>IT = 50/j = -50j A</a:t>
            </a:r>
          </a:p>
        </p:txBody>
      </p:sp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428033E6-DD09-44E4-94E7-DA9CE5054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24" y="1879104"/>
            <a:ext cx="4094609" cy="40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1125860" y="681038"/>
            <a:ext cx="7750597" cy="79208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Regresando en el circuito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82A5F1E6-540D-46DA-8C76-572656317950}"/>
              </a:ext>
            </a:extLst>
          </p:cNvPr>
          <p:cNvSpPr txBox="1">
            <a:spLocks/>
          </p:cNvSpPr>
          <p:nvPr/>
        </p:nvSpPr>
        <p:spPr>
          <a:xfrm>
            <a:off x="6814492" y="2708919"/>
            <a:ext cx="4539308" cy="3468043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accent1"/>
                </a:solidFill>
              </a:rPr>
              <a:t>Como se cortocircuita la impedancia de 4+2j, la corriente que entra en A es IT 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385C467-39F0-4E17-A8AE-32FB1B9B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8265"/>
            <a:ext cx="5149155" cy="33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2615709" y="720199"/>
            <a:ext cx="7750597" cy="79208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 equivalente de Norton</a:t>
            </a:r>
          </a:p>
        </p:txBody>
      </p:sp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E15F38C6-FF86-4945-A765-2B50666D6A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06" y="1772816"/>
            <a:ext cx="6265801" cy="40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3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EF51C-31C5-4A2E-8785-CD7CED81AB5A}"/>
              </a:ext>
            </a:extLst>
          </p:cNvPr>
          <p:cNvSpPr txBox="1">
            <a:spLocks/>
          </p:cNvSpPr>
          <p:nvPr/>
        </p:nvSpPr>
        <p:spPr>
          <a:xfrm>
            <a:off x="-32128" y="692696"/>
            <a:ext cx="7750597" cy="79208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Potencia en la impedancia de 7jΩ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FE66751-B067-448F-8B57-C69F7F39AA5C}"/>
              </a:ext>
            </a:extLst>
          </p:cNvPr>
          <p:cNvSpPr/>
          <p:nvPr/>
        </p:nvSpPr>
        <p:spPr>
          <a:xfrm>
            <a:off x="5302324" y="2413338"/>
            <a:ext cx="64807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Aplicando</a:t>
            </a:r>
            <a:r>
              <a:rPr lang="en-US" sz="2400" dirty="0"/>
              <a:t> divisor de </a:t>
            </a:r>
            <a:r>
              <a:rPr lang="en-US" sz="2400" dirty="0" err="1"/>
              <a:t>corriente</a:t>
            </a:r>
            <a:r>
              <a:rPr lang="en-US" sz="2400" dirty="0"/>
              <a:t> </a:t>
            </a:r>
          </a:p>
          <a:p>
            <a:r>
              <a:rPr lang="en-US" sz="2400" dirty="0"/>
              <a:t>I(7j) = -50j((4/25)+(22j/25)/(7j + 4/25 + 22j/25)) = -50j(174/1553  -28j/1553)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I(7j) = (-0.9014 – 5.602j)A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P(7j) = (-0.9014 – 5.602j)^2(7j) = (-30.56+10.099) w</a:t>
            </a:r>
          </a:p>
        </p:txBody>
      </p:sp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3B08BF14-DBAF-42F1-8D74-BBBB8F1B7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737"/>
            <a:ext cx="5026567" cy="32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B2E94-AD52-40CE-9903-97F8C664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BD48B4-1DEA-44BE-A3F3-A0E375DDF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https://www.fisicapractica.com/norton.php</a:t>
            </a:r>
            <a:endParaRPr lang="es-MX" dirty="0"/>
          </a:p>
          <a:p>
            <a:r>
              <a:rPr lang="es-MX" dirty="0">
                <a:hlinkClick r:id="rId3"/>
              </a:rPr>
              <a:t>http://hyperphysics.phy-astr.gsu.edu/hbasees/electric/Norton.html</a:t>
            </a:r>
            <a:endParaRPr lang="es-MX" dirty="0"/>
          </a:p>
          <a:p>
            <a:r>
              <a:rPr lang="es-MX" dirty="0">
                <a:hlinkClick r:id="rId4"/>
              </a:rPr>
              <a:t>https://www.youtube.com/watch?v=y2ImRtCIkpA</a:t>
            </a:r>
            <a:endParaRPr lang="es-MX" dirty="0"/>
          </a:p>
          <a:p>
            <a:r>
              <a:rPr lang="es-MX" dirty="0">
                <a:hlinkClick r:id="rId5"/>
              </a:rPr>
              <a:t>https://www.youtube.com/watch?v=A9573EG-Mwk</a:t>
            </a:r>
            <a:endParaRPr lang="es-MX" dirty="0"/>
          </a:p>
          <a:p>
            <a:r>
              <a:rPr lang="es-MX" dirty="0">
                <a:hlinkClick r:id="rId6"/>
              </a:rPr>
              <a:t>https://es.wikipedia.org/wiki/Teorema_de_Norton</a:t>
            </a:r>
            <a:endParaRPr lang="es-MX" dirty="0"/>
          </a:p>
          <a:p>
            <a:r>
              <a:rPr lang="en-US" dirty="0"/>
              <a:t>H. </a:t>
            </a:r>
            <a:r>
              <a:rPr lang="en-US" dirty="0" err="1"/>
              <a:t>Hayt</a:t>
            </a:r>
            <a:r>
              <a:rPr lang="en-US" dirty="0"/>
              <a:t>, W., </a:t>
            </a:r>
            <a:r>
              <a:rPr lang="en-US" dirty="0" err="1"/>
              <a:t>Kemmerly</a:t>
            </a:r>
            <a:r>
              <a:rPr lang="en-US" dirty="0"/>
              <a:t>, J., &amp; M. </a:t>
            </a:r>
            <a:r>
              <a:rPr lang="en-US" dirty="0" err="1"/>
              <a:t>Durvin</a:t>
            </a:r>
            <a:r>
              <a:rPr lang="en-US" dirty="0"/>
              <a:t>, S. (n.d.). </a:t>
            </a:r>
            <a:r>
              <a:rPr lang="es-MX" dirty="0"/>
              <a:t>Circuitos equivalentes de Thévenin y Norton. In </a:t>
            </a:r>
            <a:r>
              <a:rPr lang="es-MX" i="1" dirty="0"/>
              <a:t>Análisis de circuitos en ingeniería</a:t>
            </a:r>
            <a:r>
              <a:rPr lang="es-MX" dirty="0"/>
              <a:t> (pp. 141 - 151). </a:t>
            </a:r>
            <a:r>
              <a:rPr lang="en-US" dirty="0"/>
              <a:t>Mc Graw Hill.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3296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9C0BF-0F3C-4439-9B41-830CE857D907}"/>
              </a:ext>
            </a:extLst>
          </p:cNvPr>
          <p:cNvSpPr txBox="1">
            <a:spLocks/>
          </p:cNvSpPr>
          <p:nvPr/>
        </p:nvSpPr>
        <p:spPr>
          <a:xfrm>
            <a:off x="765820" y="2204864"/>
            <a:ext cx="10945216" cy="1020366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 nos servirá para calcular el valor de la fuente independiente de corriente, pues esta será la misma que de la intensidad I.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39C45F-494A-4031-89B8-3A049F19935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1964" y="3499604"/>
            <a:ext cx="8280920" cy="31711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B83149-3B51-489A-A822-83B9FA39C7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788" y="156974"/>
            <a:ext cx="6736829" cy="18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D020CF9-BDEB-49A8-B16C-7FB226C790EE}"/>
              </a:ext>
            </a:extLst>
          </p:cNvPr>
          <p:cNvSpPr txBox="1">
            <a:spLocks/>
          </p:cNvSpPr>
          <p:nvPr/>
        </p:nvSpPr>
        <p:spPr>
          <a:xfrm>
            <a:off x="1522412" y="2074749"/>
            <a:ext cx="9144000" cy="13681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Apagar o “asignar cero” a todas las fuentes independientes de la red </a:t>
            </a:r>
            <a:r>
              <a:rPr lang="es-MX" sz="28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MX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formar una red inactiva. </a:t>
            </a:r>
            <a:r>
              <a:rPr lang="es-MX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Dejar las fuentes dependientes intactas.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D85392-F8A7-40E7-80D1-3290D337BCD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2412" y="3603935"/>
            <a:ext cx="9210675" cy="29051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D907A5-7EE5-4398-940C-092ABA6656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788" y="156974"/>
            <a:ext cx="6736829" cy="18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3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500_TF02804846_TF02804846" id="{65FD6923-A55A-4D8A-AB6E-792F5126A260}" vid="{862C69AA-365A-4DD1-97BC-168A1699736E}"/>
    </a:ext>
  </a:extLst>
</a:theme>
</file>

<file path=ppt/theme/theme2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pizarra para el ámbito educativo (panorámica)</Template>
  <TotalTime>1445</TotalTime>
  <Words>1380</Words>
  <Application>Microsoft Office PowerPoint</Application>
  <PresentationFormat>Personalizado</PresentationFormat>
  <Paragraphs>154</Paragraphs>
  <Slides>75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80" baseType="lpstr">
      <vt:lpstr>Arial</vt:lpstr>
      <vt:lpstr>Consolas</vt:lpstr>
      <vt:lpstr>Corbel</vt:lpstr>
      <vt:lpstr>Symbol</vt:lpstr>
      <vt:lpstr>Pizarra 16 x 9</vt:lpstr>
      <vt:lpstr>Teorema de Norton</vt:lpstr>
      <vt:lpstr>Teorema de Norton</vt:lpstr>
      <vt:lpstr>Teorema de Norton</vt:lpstr>
      <vt:lpstr>Presentación de PowerPoint</vt:lpstr>
      <vt:lpstr>Enunciado del Teorema de Norton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Teorema de Norton</dc:title>
  <dc:creator>Angie Montm</dc:creator>
  <cp:lastModifiedBy>Angie Montm</cp:lastModifiedBy>
  <cp:revision>17</cp:revision>
  <dcterms:created xsi:type="dcterms:W3CDTF">2018-05-19T15:17:14Z</dcterms:created>
  <dcterms:modified xsi:type="dcterms:W3CDTF">2018-06-17T05:50:22Z</dcterms:modified>
</cp:coreProperties>
</file>